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  <p:sldMasterId id="2147483648" r:id="rId5"/>
  </p:sldMasterIdLst>
  <p:notesMasterIdLst>
    <p:notesMasterId r:id="rId22"/>
  </p:notesMasterIdLst>
  <p:sldIdLst>
    <p:sldId id="786" r:id="rId6"/>
    <p:sldId id="921" r:id="rId7"/>
    <p:sldId id="913" r:id="rId8"/>
    <p:sldId id="917" r:id="rId9"/>
    <p:sldId id="919" r:id="rId10"/>
    <p:sldId id="916" r:id="rId11"/>
    <p:sldId id="317" r:id="rId12"/>
    <p:sldId id="920" r:id="rId13"/>
    <p:sldId id="923" r:id="rId14"/>
    <p:sldId id="924" r:id="rId15"/>
    <p:sldId id="773" r:id="rId16"/>
    <p:sldId id="915" r:id="rId17"/>
    <p:sldId id="878" r:id="rId18"/>
    <p:sldId id="287" r:id="rId19"/>
    <p:sldId id="925" r:id="rId20"/>
    <p:sldId id="290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0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D68"/>
    <a:srgbClr val="F2F2F2"/>
    <a:srgbClr val="0A0A0A"/>
    <a:srgbClr val="E3593D"/>
    <a:srgbClr val="E94E0F"/>
    <a:srgbClr val="032563"/>
    <a:srgbClr val="F3D6D7"/>
    <a:srgbClr val="202095"/>
    <a:srgbClr val="F98F8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49DF88-1D6B-4493-A685-D808D2F50428}" v="357" dt="2023-02-21T15:01:46.840"/>
    <p1510:client id="{90E1F395-2AE7-E44C-A400-FC47E83C34A4}" v="500" dt="2023-02-21T14:38:26.7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50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laraFerrari\Downloads\Suivi%20B2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>
                <a:solidFill>
                  <a:schemeClr val="tx2"/>
                </a:solidFill>
              </a:rPr>
              <a:t>Number of active</a:t>
            </a:r>
            <a:r>
              <a:rPr lang="fr-FR" b="1" baseline="0">
                <a:solidFill>
                  <a:schemeClr val="tx2"/>
                </a:solidFill>
              </a:rPr>
              <a:t> </a:t>
            </a:r>
            <a:r>
              <a:rPr lang="fr-FR" b="1" baseline="0" err="1">
                <a:solidFill>
                  <a:schemeClr val="tx2"/>
                </a:solidFill>
              </a:rPr>
              <a:t>subscribers</a:t>
            </a:r>
            <a:r>
              <a:rPr lang="fr-FR" b="1" baseline="0">
                <a:solidFill>
                  <a:schemeClr val="tx2"/>
                </a:solidFill>
              </a:rPr>
              <a:t> to YouScribe</a:t>
            </a:r>
            <a:endParaRPr lang="fr-FR" b="1">
              <a:solidFill>
                <a:schemeClr val="tx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Data!$X$33:$AD$33</c:f>
              <c:numCache>
                <c:formatCode>mmm\-yy</c:formatCode>
                <c:ptCount val="7"/>
                <c:pt idx="0">
                  <c:v>44713</c:v>
                </c:pt>
                <c:pt idx="1">
                  <c:v>44743</c:v>
                </c:pt>
                <c:pt idx="2">
                  <c:v>44774</c:v>
                </c:pt>
                <c:pt idx="3">
                  <c:v>44805</c:v>
                </c:pt>
                <c:pt idx="4">
                  <c:v>44835</c:v>
                </c:pt>
                <c:pt idx="5">
                  <c:v>44866</c:v>
                </c:pt>
                <c:pt idx="6">
                  <c:v>44896</c:v>
                </c:pt>
              </c:numCache>
            </c:numRef>
          </c:cat>
          <c:val>
            <c:numRef>
              <c:f>Data!$X$34:$AD$34</c:f>
              <c:numCache>
                <c:formatCode>#,##0</c:formatCode>
                <c:ptCount val="7"/>
                <c:pt idx="0">
                  <c:v>1007573</c:v>
                </c:pt>
                <c:pt idx="1">
                  <c:v>1057043</c:v>
                </c:pt>
                <c:pt idx="2">
                  <c:v>1064878</c:v>
                </c:pt>
                <c:pt idx="3">
                  <c:v>1111811</c:v>
                </c:pt>
                <c:pt idx="4">
                  <c:v>1140574</c:v>
                </c:pt>
                <c:pt idx="5">
                  <c:v>1139537</c:v>
                </c:pt>
                <c:pt idx="6">
                  <c:v>1163320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14-436D-88B5-4BE3F3828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8213839"/>
        <c:axId val="848212175"/>
      </c:lineChart>
      <c:dateAx>
        <c:axId val="848213839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212175"/>
        <c:crosses val="autoZero"/>
        <c:auto val="1"/>
        <c:lblOffset val="100"/>
        <c:baseTimeUnit val="months"/>
      </c:dateAx>
      <c:valAx>
        <c:axId val="848212175"/>
        <c:scaling>
          <c:orientation val="minMax"/>
          <c:max val="1200000"/>
          <c:min val="9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213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28653-C64D-4763-A78F-B6AA6AD8AE21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08C34-4F39-42D1-8CAA-0FFD0A9381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566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FE3AE-DA51-4581-B185-1375B28AE77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727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FE3AE-DA51-4581-B185-1375B28AE77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832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DC291-1438-43E2-8889-9E2B19FB06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25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13050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50718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13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14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2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63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4.png"/><Relationship Id="rId26" Type="http://schemas.openxmlformats.org/officeDocument/2006/relationships/image" Target="../media/image81.png"/><Relationship Id="rId21" Type="http://schemas.openxmlformats.org/officeDocument/2006/relationships/image" Target="../media/image77.png"/><Relationship Id="rId34" Type="http://schemas.openxmlformats.org/officeDocument/2006/relationships/image" Target="../media/image89.pn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17" Type="http://schemas.openxmlformats.org/officeDocument/2006/relationships/image" Target="../media/image73.jpeg"/><Relationship Id="rId25" Type="http://schemas.openxmlformats.org/officeDocument/2006/relationships/image" Target="../media/image80.jpeg"/><Relationship Id="rId33" Type="http://schemas.openxmlformats.org/officeDocument/2006/relationships/image" Target="../media/image88.jpg"/><Relationship Id="rId38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2.png"/><Relationship Id="rId20" Type="http://schemas.openxmlformats.org/officeDocument/2006/relationships/image" Target="../media/image76.jpeg"/><Relationship Id="rId29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79.jpeg"/><Relationship Id="rId32" Type="http://schemas.openxmlformats.org/officeDocument/2006/relationships/image" Target="../media/image87.jpg"/><Relationship Id="rId37" Type="http://schemas.openxmlformats.org/officeDocument/2006/relationships/image" Target="../media/image92.jpg"/><Relationship Id="rId5" Type="http://schemas.openxmlformats.org/officeDocument/2006/relationships/image" Target="../media/image62.png"/><Relationship Id="rId15" Type="http://schemas.openxmlformats.org/officeDocument/2006/relationships/hyperlink" Target="https://www.youscribe.com/wipf-and-stock-publishers/" TargetMode="External"/><Relationship Id="rId23" Type="http://schemas.openxmlformats.org/officeDocument/2006/relationships/image" Target="../media/image78.jpeg"/><Relationship Id="rId28" Type="http://schemas.openxmlformats.org/officeDocument/2006/relationships/image" Target="../media/image83.png"/><Relationship Id="rId36" Type="http://schemas.openxmlformats.org/officeDocument/2006/relationships/image" Target="../media/image91.png"/><Relationship Id="rId10" Type="http://schemas.openxmlformats.org/officeDocument/2006/relationships/image" Target="../media/image67.png"/><Relationship Id="rId19" Type="http://schemas.openxmlformats.org/officeDocument/2006/relationships/image" Target="../media/image75.png"/><Relationship Id="rId31" Type="http://schemas.openxmlformats.org/officeDocument/2006/relationships/image" Target="../media/image86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hyperlink" Target="https://www.youscribe.com/parkstone-international/" TargetMode="External"/><Relationship Id="rId27" Type="http://schemas.openxmlformats.org/officeDocument/2006/relationships/image" Target="../media/image82.png"/><Relationship Id="rId30" Type="http://schemas.openxmlformats.org/officeDocument/2006/relationships/image" Target="../media/image85.jpg"/><Relationship Id="rId35" Type="http://schemas.openxmlformats.org/officeDocument/2006/relationships/image" Target="../media/image90.jpg"/><Relationship Id="rId8" Type="http://schemas.openxmlformats.org/officeDocument/2006/relationships/image" Target="../media/image65.jpeg"/><Relationship Id="rId3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94.jp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g"/><Relationship Id="rId10" Type="http://schemas.openxmlformats.org/officeDocument/2006/relationships/image" Target="../media/image101.png"/><Relationship Id="rId4" Type="http://schemas.openxmlformats.org/officeDocument/2006/relationships/image" Target="../media/image95.jp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scribe.com/Account/Login/LogOn?returnUrl=%2F&amp;t=638103321712482935" TargetMode="External"/><Relationship Id="rId4" Type="http://schemas.openxmlformats.org/officeDocument/2006/relationships/hyperlink" Target="https://www.youscribe.com/abo/code" TargetMode="Externa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png"/><Relationship Id="rId18" Type="http://schemas.openxmlformats.org/officeDocument/2006/relationships/hyperlink" Target="https://www.youtube.com/watch?v=XF3-5O0Frp4" TargetMode="External"/><Relationship Id="rId26" Type="http://schemas.openxmlformats.org/officeDocument/2006/relationships/hyperlink" Target="https://www.lesechos.fr/tech-medias/medias/le-streaming-a-la-fete-pour-la-71e-edition-de-la-foire-du-livre-de-francfort-1141451" TargetMode="External"/><Relationship Id="rId39" Type="http://schemas.openxmlformats.org/officeDocument/2006/relationships/hyperlink" Target="https://thenewpublishingstandard.com/2019/10/08/digital-books-streaming-service-youscribe-on-target-for-300k-subscribers-by-end-2019-equals-storytels-non-nordic-reach-in-first-year-in-africa/" TargetMode="External"/><Relationship Id="rId21" Type="http://schemas.openxmlformats.org/officeDocument/2006/relationships/image" Target="../media/image117.png"/><Relationship Id="rId34" Type="http://schemas.openxmlformats.org/officeDocument/2006/relationships/image" Target="../media/image124.png"/><Relationship Id="rId7" Type="http://schemas.openxmlformats.org/officeDocument/2006/relationships/image" Target="../media/image110.png"/><Relationship Id="rId12" Type="http://schemas.openxmlformats.org/officeDocument/2006/relationships/hyperlink" Target="https://www.youtube.com/watch?v=RxUy9QaZxvk" TargetMode="External"/><Relationship Id="rId17" Type="http://schemas.openxmlformats.org/officeDocument/2006/relationships/image" Target="../media/image115.jpeg"/><Relationship Id="rId25" Type="http://schemas.openxmlformats.org/officeDocument/2006/relationships/image" Target="../media/image119.png"/><Relationship Id="rId33" Type="http://schemas.openxmlformats.org/officeDocument/2006/relationships/image" Target="../media/image123.png"/><Relationship Id="rId38" Type="http://schemas.openxmlformats.org/officeDocument/2006/relationships/image" Target="../media/image127.jpeg"/><Relationship Id="rId2" Type="http://schemas.openxmlformats.org/officeDocument/2006/relationships/image" Target="../media/image107.png"/><Relationship Id="rId16" Type="http://schemas.openxmlformats.org/officeDocument/2006/relationships/hyperlink" Target="https://www.youscribe.com/BookReader/Index/2989844/?documentId=3327228&amp;utm_source=sendinblue&amp;utm_campaign=Lettre_Pro_octobre_2018&amp;utm_medium=email" TargetMode="External"/><Relationship Id="rId20" Type="http://schemas.openxmlformats.org/officeDocument/2006/relationships/hyperlink" Target="https://www.youtube.com/watch?v=s6YZ1Ifk8t8" TargetMode="External"/><Relationship Id="rId29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esechos.fr/2018/01/youscribe-fait-du-mobile-une-bibliotheque-983031" TargetMode="External"/><Relationship Id="rId11" Type="http://schemas.openxmlformats.org/officeDocument/2006/relationships/image" Target="../media/image112.png"/><Relationship Id="rId24" Type="http://schemas.openxmlformats.org/officeDocument/2006/relationships/hyperlink" Target="https://www.youtube.com/watch?v=UEawvGuXnxM" TargetMode="External"/><Relationship Id="rId32" Type="http://schemas.openxmlformats.org/officeDocument/2006/relationships/hyperlink" Target="https://www.facebook.com/858917894270138/posts/1518303788331542/?vh=e&amp;d=n" TargetMode="External"/><Relationship Id="rId37" Type="http://schemas.openxmlformats.org/officeDocument/2006/relationships/hyperlink" Target="mailto:Anne-sophie.steinlein@youscribe.com" TargetMode="External"/><Relationship Id="rId40" Type="http://schemas.openxmlformats.org/officeDocument/2006/relationships/image" Target="../media/image128.png"/><Relationship Id="rId5" Type="http://schemas.openxmlformats.org/officeDocument/2006/relationships/image" Target="../media/image109.jpeg"/><Relationship Id="rId15" Type="http://schemas.openxmlformats.org/officeDocument/2006/relationships/image" Target="../media/image114.jpeg"/><Relationship Id="rId23" Type="http://schemas.openxmlformats.org/officeDocument/2006/relationships/image" Target="../media/image118.png"/><Relationship Id="rId28" Type="http://schemas.openxmlformats.org/officeDocument/2006/relationships/hyperlink" Target="https://www.youscribe.com/BookReader/Index/3017909/?documentId=3387502" TargetMode="External"/><Relationship Id="rId36" Type="http://schemas.openxmlformats.org/officeDocument/2006/relationships/image" Target="../media/image126.jpeg"/><Relationship Id="rId10" Type="http://schemas.openxmlformats.org/officeDocument/2006/relationships/hyperlink" Target="https://www.financialafrik.com/2017/11/27/youscribe-laureate-du-challenge-digital-africa/" TargetMode="External"/><Relationship Id="rId19" Type="http://schemas.openxmlformats.org/officeDocument/2006/relationships/image" Target="../media/image116.png"/><Relationship Id="rId31" Type="http://schemas.openxmlformats.org/officeDocument/2006/relationships/image" Target="../media/image122.jpeg"/><Relationship Id="rId4" Type="http://schemas.openxmlformats.org/officeDocument/2006/relationships/hyperlink" Target="https://www.actualitte.com/article/lecture-numerique/youscribe-devient-partenaire-de-l-organisation-internationale-de-la-francophonie/87940" TargetMode="External"/><Relationship Id="rId9" Type="http://schemas.openxmlformats.org/officeDocument/2006/relationships/image" Target="../media/image111.jpeg"/><Relationship Id="rId14" Type="http://schemas.openxmlformats.org/officeDocument/2006/relationships/hyperlink" Target="https://www.sudradio.fr/made-france-2018-10-15" TargetMode="External"/><Relationship Id="rId22" Type="http://schemas.openxmlformats.org/officeDocument/2006/relationships/hyperlink" Target="https://www.jeuneafrique.com/754655/economie/la-start-up-youscribe-se-deploie-sur-le-continent/" TargetMode="External"/><Relationship Id="rId27" Type="http://schemas.openxmlformats.org/officeDocument/2006/relationships/image" Target="../media/image120.png"/><Relationship Id="rId30" Type="http://schemas.openxmlformats.org/officeDocument/2006/relationships/hyperlink" Target="https://www.affiches-parisiennes.com/youscribe-le-netflix-de-la-lecture-9631.html" TargetMode="External"/><Relationship Id="rId35" Type="http://schemas.openxmlformats.org/officeDocument/2006/relationships/image" Target="../media/image125.svg"/><Relationship Id="rId8" Type="http://schemas.openxmlformats.org/officeDocument/2006/relationships/hyperlink" Target="https://www.youtube.com/watch?v=iYUb1Nn0ctE" TargetMode="External"/><Relationship Id="rId3" Type="http://schemas.openxmlformats.org/officeDocument/2006/relationships/image" Target="../media/image10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hyperlink" Target="https://en.youscribe.com/Account/Hom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10ED09-A636-4C3E-9B11-E6B7B6ED8317}"/>
              </a:ext>
            </a:extLst>
          </p:cNvPr>
          <p:cNvGrpSpPr/>
          <p:nvPr/>
        </p:nvGrpSpPr>
        <p:grpSpPr>
          <a:xfrm>
            <a:off x="-1" y="-11939"/>
            <a:ext cx="5208609" cy="6870303"/>
            <a:chOff x="-1" y="-11939"/>
            <a:chExt cx="5208609" cy="6870303"/>
          </a:xfrm>
        </p:grpSpPr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44398B82-401D-47E1-A183-CA8212D896EA}"/>
                </a:ext>
              </a:extLst>
            </p:cNvPr>
            <p:cNvSpPr/>
            <p:nvPr/>
          </p:nvSpPr>
          <p:spPr>
            <a:xfrm>
              <a:off x="-1" y="-11939"/>
              <a:ext cx="5208608" cy="6869939"/>
            </a:xfrm>
            <a:custGeom>
              <a:avLst/>
              <a:gdLst>
                <a:gd name="connsiteX0" fmla="*/ 0 w 5787342"/>
                <a:gd name="connsiteY0" fmla="*/ 0 h 6967959"/>
                <a:gd name="connsiteX1" fmla="*/ 5787342 w 5787342"/>
                <a:gd name="connsiteY1" fmla="*/ 0 h 6967959"/>
                <a:gd name="connsiteX2" fmla="*/ 5787342 w 5787342"/>
                <a:gd name="connsiteY2" fmla="*/ 6967959 h 6967959"/>
                <a:gd name="connsiteX3" fmla="*/ 0 w 5787342"/>
                <a:gd name="connsiteY3" fmla="*/ 6967959 h 6967959"/>
                <a:gd name="connsiteX4" fmla="*/ 0 w 5787342"/>
                <a:gd name="connsiteY4" fmla="*/ 0 h 6967959"/>
                <a:gd name="connsiteX0" fmla="*/ 0 w 6504972"/>
                <a:gd name="connsiteY0" fmla="*/ 11575 h 6979534"/>
                <a:gd name="connsiteX1" fmla="*/ 6504972 w 6504972"/>
                <a:gd name="connsiteY1" fmla="*/ 0 h 6979534"/>
                <a:gd name="connsiteX2" fmla="*/ 5787342 w 6504972"/>
                <a:gd name="connsiteY2" fmla="*/ 6979534 h 6979534"/>
                <a:gd name="connsiteX3" fmla="*/ 0 w 6504972"/>
                <a:gd name="connsiteY3" fmla="*/ 6979534 h 6979534"/>
                <a:gd name="connsiteX4" fmla="*/ 0 w 6504972"/>
                <a:gd name="connsiteY4" fmla="*/ 11575 h 6979534"/>
                <a:gd name="connsiteX0" fmla="*/ 0 w 6076709"/>
                <a:gd name="connsiteY0" fmla="*/ 11575 h 6979534"/>
                <a:gd name="connsiteX1" fmla="*/ 6076709 w 6076709"/>
                <a:gd name="connsiteY1" fmla="*/ 0 h 6979534"/>
                <a:gd name="connsiteX2" fmla="*/ 5787342 w 6076709"/>
                <a:gd name="connsiteY2" fmla="*/ 6979534 h 6979534"/>
                <a:gd name="connsiteX3" fmla="*/ 0 w 6076709"/>
                <a:gd name="connsiteY3" fmla="*/ 6979534 h 6979534"/>
                <a:gd name="connsiteX4" fmla="*/ 0 w 6076709"/>
                <a:gd name="connsiteY4" fmla="*/ 11575 h 6979534"/>
                <a:gd name="connsiteX0" fmla="*/ 0 w 6076709"/>
                <a:gd name="connsiteY0" fmla="*/ 11575 h 6979534"/>
                <a:gd name="connsiteX1" fmla="*/ 6076709 w 6076709"/>
                <a:gd name="connsiteY1" fmla="*/ 0 h 6979534"/>
                <a:gd name="connsiteX2" fmla="*/ 4687747 w 6076709"/>
                <a:gd name="connsiteY2" fmla="*/ 6956384 h 6979534"/>
                <a:gd name="connsiteX3" fmla="*/ 0 w 6076709"/>
                <a:gd name="connsiteY3" fmla="*/ 6979534 h 6979534"/>
                <a:gd name="connsiteX4" fmla="*/ 0 w 6076709"/>
                <a:gd name="connsiteY4" fmla="*/ 11575 h 6979534"/>
                <a:gd name="connsiteX0" fmla="*/ 0 w 6076709"/>
                <a:gd name="connsiteY0" fmla="*/ 11575 h 7003424"/>
                <a:gd name="connsiteX1" fmla="*/ 6076709 w 6076709"/>
                <a:gd name="connsiteY1" fmla="*/ 0 h 7003424"/>
                <a:gd name="connsiteX2" fmla="*/ 4687747 w 6076709"/>
                <a:gd name="connsiteY2" fmla="*/ 7003424 h 7003424"/>
                <a:gd name="connsiteX3" fmla="*/ 0 w 6076709"/>
                <a:gd name="connsiteY3" fmla="*/ 6979534 h 7003424"/>
                <a:gd name="connsiteX4" fmla="*/ 0 w 6076709"/>
                <a:gd name="connsiteY4" fmla="*/ 11575 h 7003424"/>
                <a:gd name="connsiteX0" fmla="*/ 0 w 6076709"/>
                <a:gd name="connsiteY0" fmla="*/ 11575 h 6979903"/>
                <a:gd name="connsiteX1" fmla="*/ 6076709 w 6076709"/>
                <a:gd name="connsiteY1" fmla="*/ 0 h 6979903"/>
                <a:gd name="connsiteX2" fmla="*/ 4687747 w 6076709"/>
                <a:gd name="connsiteY2" fmla="*/ 6979903 h 6979903"/>
                <a:gd name="connsiteX3" fmla="*/ 0 w 6076709"/>
                <a:gd name="connsiteY3" fmla="*/ 6979534 h 6979903"/>
                <a:gd name="connsiteX4" fmla="*/ 0 w 6076709"/>
                <a:gd name="connsiteY4" fmla="*/ 11575 h 697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6709" h="6979903">
                  <a:moveTo>
                    <a:pt x="0" y="11575"/>
                  </a:moveTo>
                  <a:lnTo>
                    <a:pt x="6076709" y="0"/>
                  </a:lnTo>
                  <a:lnTo>
                    <a:pt x="4687747" y="6979903"/>
                  </a:lnTo>
                  <a:lnTo>
                    <a:pt x="0" y="6979534"/>
                  </a:lnTo>
                  <a:lnTo>
                    <a:pt x="0" y="11575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41350" r="-4135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51B074-FDF5-4ADE-8C11-2CFD5AE278D5}"/>
                </a:ext>
              </a:extLst>
            </p:cNvPr>
            <p:cNvSpPr/>
            <p:nvPr/>
          </p:nvSpPr>
          <p:spPr>
            <a:xfrm>
              <a:off x="0" y="-11575"/>
              <a:ext cx="5208608" cy="6869939"/>
            </a:xfrm>
            <a:custGeom>
              <a:avLst/>
              <a:gdLst>
                <a:gd name="connsiteX0" fmla="*/ 0 w 5787342"/>
                <a:gd name="connsiteY0" fmla="*/ 0 h 6967959"/>
                <a:gd name="connsiteX1" fmla="*/ 5787342 w 5787342"/>
                <a:gd name="connsiteY1" fmla="*/ 0 h 6967959"/>
                <a:gd name="connsiteX2" fmla="*/ 5787342 w 5787342"/>
                <a:gd name="connsiteY2" fmla="*/ 6967959 h 6967959"/>
                <a:gd name="connsiteX3" fmla="*/ 0 w 5787342"/>
                <a:gd name="connsiteY3" fmla="*/ 6967959 h 6967959"/>
                <a:gd name="connsiteX4" fmla="*/ 0 w 5787342"/>
                <a:gd name="connsiteY4" fmla="*/ 0 h 6967959"/>
                <a:gd name="connsiteX0" fmla="*/ 0 w 6504972"/>
                <a:gd name="connsiteY0" fmla="*/ 11575 h 6979534"/>
                <a:gd name="connsiteX1" fmla="*/ 6504972 w 6504972"/>
                <a:gd name="connsiteY1" fmla="*/ 0 h 6979534"/>
                <a:gd name="connsiteX2" fmla="*/ 5787342 w 6504972"/>
                <a:gd name="connsiteY2" fmla="*/ 6979534 h 6979534"/>
                <a:gd name="connsiteX3" fmla="*/ 0 w 6504972"/>
                <a:gd name="connsiteY3" fmla="*/ 6979534 h 6979534"/>
                <a:gd name="connsiteX4" fmla="*/ 0 w 6504972"/>
                <a:gd name="connsiteY4" fmla="*/ 11575 h 6979534"/>
                <a:gd name="connsiteX0" fmla="*/ 0 w 6076709"/>
                <a:gd name="connsiteY0" fmla="*/ 11575 h 6979534"/>
                <a:gd name="connsiteX1" fmla="*/ 6076709 w 6076709"/>
                <a:gd name="connsiteY1" fmla="*/ 0 h 6979534"/>
                <a:gd name="connsiteX2" fmla="*/ 5787342 w 6076709"/>
                <a:gd name="connsiteY2" fmla="*/ 6979534 h 6979534"/>
                <a:gd name="connsiteX3" fmla="*/ 0 w 6076709"/>
                <a:gd name="connsiteY3" fmla="*/ 6979534 h 6979534"/>
                <a:gd name="connsiteX4" fmla="*/ 0 w 6076709"/>
                <a:gd name="connsiteY4" fmla="*/ 11575 h 6979534"/>
                <a:gd name="connsiteX0" fmla="*/ 0 w 6076709"/>
                <a:gd name="connsiteY0" fmla="*/ 11575 h 6979534"/>
                <a:gd name="connsiteX1" fmla="*/ 6076709 w 6076709"/>
                <a:gd name="connsiteY1" fmla="*/ 0 h 6979534"/>
                <a:gd name="connsiteX2" fmla="*/ 4687747 w 6076709"/>
                <a:gd name="connsiteY2" fmla="*/ 6956384 h 6979534"/>
                <a:gd name="connsiteX3" fmla="*/ 0 w 6076709"/>
                <a:gd name="connsiteY3" fmla="*/ 6979534 h 6979534"/>
                <a:gd name="connsiteX4" fmla="*/ 0 w 6076709"/>
                <a:gd name="connsiteY4" fmla="*/ 11575 h 6979534"/>
                <a:gd name="connsiteX0" fmla="*/ 0 w 6076709"/>
                <a:gd name="connsiteY0" fmla="*/ 11575 h 7003424"/>
                <a:gd name="connsiteX1" fmla="*/ 6076709 w 6076709"/>
                <a:gd name="connsiteY1" fmla="*/ 0 h 7003424"/>
                <a:gd name="connsiteX2" fmla="*/ 4687747 w 6076709"/>
                <a:gd name="connsiteY2" fmla="*/ 7003424 h 7003424"/>
                <a:gd name="connsiteX3" fmla="*/ 0 w 6076709"/>
                <a:gd name="connsiteY3" fmla="*/ 6979534 h 7003424"/>
                <a:gd name="connsiteX4" fmla="*/ 0 w 6076709"/>
                <a:gd name="connsiteY4" fmla="*/ 11575 h 7003424"/>
                <a:gd name="connsiteX0" fmla="*/ 0 w 6076709"/>
                <a:gd name="connsiteY0" fmla="*/ 11575 h 6979903"/>
                <a:gd name="connsiteX1" fmla="*/ 6076709 w 6076709"/>
                <a:gd name="connsiteY1" fmla="*/ 0 h 6979903"/>
                <a:gd name="connsiteX2" fmla="*/ 4687747 w 6076709"/>
                <a:gd name="connsiteY2" fmla="*/ 6979903 h 6979903"/>
                <a:gd name="connsiteX3" fmla="*/ 0 w 6076709"/>
                <a:gd name="connsiteY3" fmla="*/ 6979534 h 6979903"/>
                <a:gd name="connsiteX4" fmla="*/ 0 w 6076709"/>
                <a:gd name="connsiteY4" fmla="*/ 11575 h 697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6709" h="6979903">
                  <a:moveTo>
                    <a:pt x="0" y="11575"/>
                  </a:moveTo>
                  <a:lnTo>
                    <a:pt x="6076709" y="0"/>
                  </a:lnTo>
                  <a:lnTo>
                    <a:pt x="4687747" y="6979903"/>
                  </a:lnTo>
                  <a:lnTo>
                    <a:pt x="0" y="6979534"/>
                  </a:lnTo>
                  <a:lnTo>
                    <a:pt x="0" y="115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64000"/>
                  </a:schemeClr>
                </a:gs>
                <a:gs pos="82000">
                  <a:schemeClr val="bg2">
                    <a:alpha val="23000"/>
                  </a:schemeClr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6" name="Rectangle 7">
            <a:extLst>
              <a:ext uri="{FF2B5EF4-FFF2-40B4-BE49-F238E27FC236}">
                <a16:creationId xmlns:a16="http://schemas.microsoft.com/office/drawing/2014/main" id="{4D6768C4-0C89-4852-A6E3-54D1084FB66E}"/>
              </a:ext>
            </a:extLst>
          </p:cNvPr>
          <p:cNvSpPr/>
          <p:nvPr/>
        </p:nvSpPr>
        <p:spPr>
          <a:xfrm flipV="1">
            <a:off x="-29754" y="156040"/>
            <a:ext cx="5217486" cy="6705338"/>
          </a:xfrm>
          <a:prstGeom prst="rect">
            <a:avLst/>
          </a:prstGeom>
          <a:gradFill flip="none" rotWithShape="1">
            <a:gsLst>
              <a:gs pos="18000">
                <a:schemeClr val="bg1"/>
              </a:gs>
              <a:gs pos="67000">
                <a:schemeClr val="bg1">
                  <a:alpha val="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Picture 13" descr="A person holding a cell phone&#10;&#10;Description automatically generated">
            <a:extLst>
              <a:ext uri="{FF2B5EF4-FFF2-40B4-BE49-F238E27FC236}">
                <a16:creationId xmlns:a16="http://schemas.microsoft.com/office/drawing/2014/main" id="{DD030DD1-13E9-4DD1-8152-059F0E2CE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080" y="366096"/>
            <a:ext cx="3889520" cy="65034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0996FB-DCB5-461D-8F6C-E8436E007165}"/>
              </a:ext>
            </a:extLst>
          </p:cNvPr>
          <p:cNvSpPr txBox="1"/>
          <p:nvPr/>
        </p:nvSpPr>
        <p:spPr>
          <a:xfrm rot="1583002">
            <a:off x="5078625" y="2878792"/>
            <a:ext cx="7416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400" dirty="0">
                <a:latin typeface="Poppins Light" panose="02000000000000000000" pitchFamily="2" charset="0"/>
                <a:cs typeface="Poppins Light" panose="02000000000000000000" pitchFamily="2" charset="0"/>
              </a:rPr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0FBAC-7901-4A89-876F-83C5D74AE1FD}"/>
              </a:ext>
            </a:extLst>
          </p:cNvPr>
          <p:cNvSpPr txBox="1"/>
          <p:nvPr/>
        </p:nvSpPr>
        <p:spPr>
          <a:xfrm rot="615367">
            <a:off x="5110695" y="2472668"/>
            <a:ext cx="7416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>
                <a:latin typeface="Poppins Light" panose="02000000000000000000" pitchFamily="2" charset="0"/>
                <a:cs typeface="Poppins Light" panose="02000000000000000000" pitchFamily="2" charset="0"/>
              </a:rPr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694C5A-5E97-471A-AF45-22647480841F}"/>
              </a:ext>
            </a:extLst>
          </p:cNvPr>
          <p:cNvSpPr txBox="1"/>
          <p:nvPr/>
        </p:nvSpPr>
        <p:spPr>
          <a:xfrm rot="927686">
            <a:off x="5411607" y="2295102"/>
            <a:ext cx="7416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400" dirty="0">
                <a:latin typeface="Poppins Light" panose="02000000000000000000" pitchFamily="2" charset="0"/>
                <a:cs typeface="Poppins Light" panose="02000000000000000000" pitchFamily="2" charset="0"/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1E2F79-CD48-4D6C-BD38-673E7972A7A8}"/>
              </a:ext>
            </a:extLst>
          </p:cNvPr>
          <p:cNvSpPr txBox="1"/>
          <p:nvPr/>
        </p:nvSpPr>
        <p:spPr>
          <a:xfrm rot="989957">
            <a:off x="5167961" y="1957147"/>
            <a:ext cx="7416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642440-3902-4F80-9E2E-4E90CE8E613F}"/>
              </a:ext>
            </a:extLst>
          </p:cNvPr>
          <p:cNvSpPr txBox="1"/>
          <p:nvPr/>
        </p:nvSpPr>
        <p:spPr>
          <a:xfrm rot="854989">
            <a:off x="5485671" y="1740275"/>
            <a:ext cx="7416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dirty="0">
                <a:latin typeface="Poppins Light" panose="02000000000000000000" pitchFamily="2" charset="0"/>
                <a:cs typeface="Poppins Light" panose="02000000000000000000" pitchFamily="2" charset="0"/>
              </a:rPr>
              <a:t>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F15C0B-33FC-4410-B66F-D72D97A279DC}"/>
              </a:ext>
            </a:extLst>
          </p:cNvPr>
          <p:cNvSpPr txBox="1"/>
          <p:nvPr/>
        </p:nvSpPr>
        <p:spPr>
          <a:xfrm rot="1049423">
            <a:off x="5775394" y="1430822"/>
            <a:ext cx="7416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400" dirty="0">
                <a:latin typeface="Poppins Light" panose="02000000000000000000" pitchFamily="2" charset="0"/>
                <a:cs typeface="Poppins Light" panose="02000000000000000000" pitchFamily="2" charset="0"/>
              </a:rPr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227D5A-35E3-45EA-8A9E-F804E755F752}"/>
              </a:ext>
            </a:extLst>
          </p:cNvPr>
          <p:cNvSpPr txBox="1"/>
          <p:nvPr/>
        </p:nvSpPr>
        <p:spPr>
          <a:xfrm rot="615367">
            <a:off x="4780191" y="3142409"/>
            <a:ext cx="7416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>
                <a:latin typeface="Poppins Light" panose="02000000000000000000" pitchFamily="2" charset="0"/>
                <a:cs typeface="Poppins Light" panose="02000000000000000000" pitchFamily="2" charset="0"/>
              </a:rPr>
              <a:t>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39A532-461E-42D0-A27A-8B099CD69996}"/>
              </a:ext>
            </a:extLst>
          </p:cNvPr>
          <p:cNvSpPr txBox="1"/>
          <p:nvPr/>
        </p:nvSpPr>
        <p:spPr>
          <a:xfrm rot="1049423">
            <a:off x="5226088" y="1245119"/>
            <a:ext cx="7416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7B2323-7D77-49B9-A265-CDD30AA33697}"/>
              </a:ext>
            </a:extLst>
          </p:cNvPr>
          <p:cNvSpPr txBox="1"/>
          <p:nvPr/>
        </p:nvSpPr>
        <p:spPr>
          <a:xfrm rot="844185">
            <a:off x="5503009" y="863474"/>
            <a:ext cx="7416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400" dirty="0">
                <a:latin typeface="Poppins Light" panose="02000000000000000000" pitchFamily="2" charset="0"/>
                <a:cs typeface="Poppins Light" panose="02000000000000000000" pitchFamily="2" charset="0"/>
              </a:rPr>
              <a:t>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2D0CC0-A301-4020-AAE9-05E9CFCBC7CD}"/>
              </a:ext>
            </a:extLst>
          </p:cNvPr>
          <p:cNvSpPr txBox="1"/>
          <p:nvPr/>
        </p:nvSpPr>
        <p:spPr>
          <a:xfrm rot="844185">
            <a:off x="5907616" y="669920"/>
            <a:ext cx="7416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800" dirty="0">
                <a:latin typeface="Poppins Light" panose="02000000000000000000" pitchFamily="2" charset="0"/>
                <a:cs typeface="Poppins Light" panose="02000000000000000000" pitchFamily="2" charset="0"/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D330A7-DD4B-4177-B9F7-8FA7B350EB99}"/>
              </a:ext>
            </a:extLst>
          </p:cNvPr>
          <p:cNvSpPr txBox="1"/>
          <p:nvPr/>
        </p:nvSpPr>
        <p:spPr>
          <a:xfrm rot="239591">
            <a:off x="5541135" y="51712"/>
            <a:ext cx="7416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800" dirty="0">
                <a:latin typeface="Poppins Light" panose="02000000000000000000" pitchFamily="2" charset="0"/>
                <a:cs typeface="Poppins Light" panose="02000000000000000000" pitchFamily="2" charset="0"/>
              </a:rPr>
              <a:t>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8A3A2A-05D9-4908-88C0-D85567B6A29B}"/>
              </a:ext>
            </a:extLst>
          </p:cNvPr>
          <p:cNvSpPr txBox="1"/>
          <p:nvPr/>
        </p:nvSpPr>
        <p:spPr>
          <a:xfrm rot="239591">
            <a:off x="6471099" y="441781"/>
            <a:ext cx="7416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800" dirty="0">
                <a:latin typeface="Poppins Light" panose="02000000000000000000" pitchFamily="2" charset="0"/>
                <a:cs typeface="Poppins Light" panose="02000000000000000000" pitchFamily="2" charset="0"/>
              </a:rPr>
              <a:t>J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BDAF73-F09D-4ADE-A1E9-F0E1DDB9A17F}"/>
              </a:ext>
            </a:extLst>
          </p:cNvPr>
          <p:cNvSpPr txBox="1"/>
          <p:nvPr/>
        </p:nvSpPr>
        <p:spPr>
          <a:xfrm rot="21117182">
            <a:off x="6856041" y="113266"/>
            <a:ext cx="7416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>
                <a:latin typeface="Poppins Light" panose="02000000000000000000" pitchFamily="2" charset="0"/>
                <a:cs typeface="Poppins Light" panose="02000000000000000000" pitchFamily="2" charset="0"/>
              </a:rPr>
              <a:t>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EF0415-1ED6-4410-AFF3-A6F187683A47}"/>
              </a:ext>
            </a:extLst>
          </p:cNvPr>
          <p:cNvSpPr txBox="1"/>
          <p:nvPr/>
        </p:nvSpPr>
        <p:spPr>
          <a:xfrm rot="20849811">
            <a:off x="5983502" y="284460"/>
            <a:ext cx="7416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>
                <a:latin typeface="Poppins Light" panose="02000000000000000000" pitchFamily="2" charset="0"/>
                <a:cs typeface="Poppins Light" panose="02000000000000000000" pitchFamily="2" charset="0"/>
              </a:rPr>
              <a:t>O</a:t>
            </a:r>
          </a:p>
        </p:txBody>
      </p:sp>
      <p:sp>
        <p:nvSpPr>
          <p:cNvPr id="78" name="TextBox 7">
            <a:extLst>
              <a:ext uri="{FF2B5EF4-FFF2-40B4-BE49-F238E27FC236}">
                <a16:creationId xmlns:a16="http://schemas.microsoft.com/office/drawing/2014/main" id="{A73DC576-D101-438A-B887-1104FB4B4561}"/>
              </a:ext>
            </a:extLst>
          </p:cNvPr>
          <p:cNvSpPr txBox="1"/>
          <p:nvPr/>
        </p:nvSpPr>
        <p:spPr>
          <a:xfrm>
            <a:off x="6220866" y="2556312"/>
            <a:ext cx="5616132" cy="161480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fr-FR" sz="2400" b="1" dirty="0">
                <a:solidFill>
                  <a:srgbClr val="000000"/>
                </a:solidFill>
              </a:rPr>
              <a:t>A digital </a:t>
            </a:r>
            <a:r>
              <a:rPr lang="fr-FR" sz="2400" b="1" dirty="0" err="1">
                <a:solidFill>
                  <a:srgbClr val="000000"/>
                </a:solidFill>
              </a:rPr>
              <a:t>library</a:t>
            </a:r>
            <a:r>
              <a:rPr lang="fr-FR" sz="2400" b="1" dirty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fr-FR" sz="2000" b="1" dirty="0" err="1">
                <a:solidFill>
                  <a:srgbClr val="000000"/>
                </a:solidFill>
              </a:rPr>
              <a:t>Make</a:t>
            </a:r>
            <a:r>
              <a:rPr lang="fr-FR" sz="2000" b="1" dirty="0">
                <a:solidFill>
                  <a:srgbClr val="000000"/>
                </a:solidFill>
              </a:rPr>
              <a:t> </a:t>
            </a:r>
            <a:r>
              <a:rPr lang="fr-FR" sz="2000" b="1" dirty="0" err="1">
                <a:solidFill>
                  <a:srgbClr val="000000"/>
                </a:solidFill>
              </a:rPr>
              <a:t>reading</a:t>
            </a:r>
            <a:r>
              <a:rPr lang="fr-FR" sz="2000" b="1" dirty="0">
                <a:solidFill>
                  <a:srgbClr val="000000"/>
                </a:solidFill>
              </a:rPr>
              <a:t> accessible to </a:t>
            </a:r>
            <a:r>
              <a:rPr lang="fr-FR" sz="2000" b="1" dirty="0" err="1">
                <a:solidFill>
                  <a:srgbClr val="000000"/>
                </a:solidFill>
              </a:rPr>
              <a:t>everyone</a:t>
            </a:r>
            <a:r>
              <a:rPr lang="fr-FR" sz="2000" b="1" dirty="0">
                <a:solidFill>
                  <a:srgbClr val="000000"/>
                </a:solidFill>
              </a:rPr>
              <a:t>, </a:t>
            </a:r>
            <a:r>
              <a:rPr lang="fr-FR" sz="2000" b="1" dirty="0" err="1">
                <a:solidFill>
                  <a:srgbClr val="000000"/>
                </a:solidFill>
              </a:rPr>
              <a:t>everywhere</a:t>
            </a:r>
            <a:r>
              <a:rPr lang="fr-FR" sz="2000" b="1" dirty="0">
                <a:solidFill>
                  <a:srgbClr val="000000"/>
                </a:solidFill>
              </a:rPr>
              <a:t>. 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fr-FR" sz="1600" b="1" dirty="0">
                <a:solidFill>
                  <a:srgbClr val="E3593D"/>
                </a:solidFill>
                <a:latin typeface="Poppins SemiBold"/>
                <a:cs typeface="Poppins"/>
              </a:rPr>
              <a:t>EBOOKS – AUDIOBOOKS – PEDAGOGICAL CONTENT</a:t>
            </a:r>
            <a:endParaRPr lang="fr-FR" sz="3600" b="1" dirty="0">
              <a:solidFill>
                <a:srgbClr val="E3593D"/>
              </a:solidFill>
              <a:latin typeface="Poppins SemiBold"/>
              <a:cs typeface="Poppin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94395C-3DAD-4A7F-8A1E-AA6AC5DA4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971" y="1509095"/>
            <a:ext cx="3977920" cy="900004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B938051-3D29-424A-C215-4157B0B89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851" y="4824354"/>
            <a:ext cx="2918161" cy="1239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70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1.66667E-6 0.08333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4.44444E-6 L -0.00951 0.03726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2.22222E-6 L -0.02617 0.0761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379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6.25E-7 -3.7037E-7 L -0.02617 0.07616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379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25E-6 -4.07407E-6 L -0.02617 0.07616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379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125E-6 1.48148E-6 L -0.02617 0.07616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379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45833E-6 -2.59259E-6 L -0.02617 0.07616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379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-3.33333E-6 L -0.0095 0.17454 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872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54167E-6 3.33333E-6 L -0.05456 0.14745 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736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8.33333E-7 2.22222E-6 L -0.02747 0.15949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796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3.95833E-6 4.81481E-6 L -0.02617 0.07615 " pathEditMode="relative" rAng="0" ptsTypes="AA">
                                      <p:cBhvr>
                                        <p:cTn id="59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379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29167E-6 -3.33333E-6 L -0.08086 0.17801 " pathEditMode="relative" rAng="0" ptsTypes="AA">
                                      <p:cBhvr>
                                        <p:cTn id="64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888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75E-6 1.11111E-6 L -0.04088 0.20995 " pathEditMode="relative" rAng="0" ptsTypes="AA">
                                      <p:cBhvr>
                                        <p:cTn id="69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" y="1048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4.16667E-6 1.11111E-6 L -0.00456 0.23495 " pathEditMode="relative" rAng="0" ptsTypes="AA">
                                      <p:cBhvr>
                                        <p:cTn id="74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1173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66667E-6 1.11111E-6 L -0.02617 0.07616 " pathEditMode="relative" rAng="0" ptsTypes="AA">
                                      <p:cBhvr>
                                        <p:cTn id="79" dur="1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37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1.66667E-6 -4.07407E-6 L -0.05534 -4.07407E-6 " pathEditMode="relative" rAng="0" ptsTypes="AA">
                                      <p:cBhvr>
                                        <p:cTn id="84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ED59A835-3462-5126-5A1C-35DCAAD95F60}"/>
              </a:ext>
            </a:extLst>
          </p:cNvPr>
          <p:cNvSpPr txBox="1"/>
          <p:nvPr/>
        </p:nvSpPr>
        <p:spPr>
          <a:xfrm>
            <a:off x="276572" y="179563"/>
            <a:ext cx="11782644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fr-FR" b="1">
                <a:gradFill>
                  <a:gsLst>
                    <a:gs pos="100000">
                      <a:srgbClr val="F88983"/>
                    </a:gs>
                    <a:gs pos="0">
                      <a:srgbClr val="EE2D68">
                        <a:alpha val="80000"/>
                      </a:srgbClr>
                    </a:gs>
                  </a:gsLst>
                  <a:lin ang="4200000" scaled="0"/>
                </a:gradFill>
                <a:latin typeface="Poppins"/>
              </a:rPr>
              <a:t>International </a:t>
            </a:r>
            <a:r>
              <a:rPr lang="fr-FR" b="1" err="1">
                <a:gradFill>
                  <a:gsLst>
                    <a:gs pos="100000">
                      <a:srgbClr val="F88983"/>
                    </a:gs>
                    <a:gs pos="0">
                      <a:srgbClr val="EE2D68">
                        <a:alpha val="80000"/>
                      </a:srgbClr>
                    </a:gs>
                  </a:gsLst>
                  <a:lin ang="4200000" scaled="0"/>
                </a:gradFill>
                <a:latin typeface="Poppins"/>
              </a:rPr>
              <a:t>titles</a:t>
            </a:r>
            <a:r>
              <a:rPr lang="fr-FR" b="1">
                <a:gradFill>
                  <a:gsLst>
                    <a:gs pos="100000">
                      <a:srgbClr val="F88983"/>
                    </a:gs>
                    <a:gs pos="0">
                      <a:srgbClr val="EE2D68">
                        <a:alpha val="80000"/>
                      </a:srgbClr>
                    </a:gs>
                  </a:gsLst>
                  <a:lin ang="4200000" scaled="0"/>
                </a:gradFill>
                <a:latin typeface="Poppins"/>
              </a:rPr>
              <a:t> and comics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F320C8-A680-8561-673C-06310B126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84" y="657811"/>
            <a:ext cx="6487091" cy="19485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8A9CEE9-839F-C194-7ED4-164E6E1E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4" b="3847"/>
          <a:stretch/>
        </p:blipFill>
        <p:spPr>
          <a:xfrm>
            <a:off x="132784" y="2673537"/>
            <a:ext cx="10273173" cy="17808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050FE9-0CEC-3D98-D3BE-626A3508A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662" t="7558"/>
          <a:stretch/>
        </p:blipFill>
        <p:spPr>
          <a:xfrm>
            <a:off x="10405957" y="2781595"/>
            <a:ext cx="1028134" cy="17808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958AD7E-C014-7FC6-4491-2283EB358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409" y="656283"/>
            <a:ext cx="4047725" cy="1909196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1F005FF-D4C8-859A-F561-7D52D6586D14}"/>
              </a:ext>
            </a:extLst>
          </p:cNvPr>
          <p:cNvSpPr/>
          <p:nvPr/>
        </p:nvSpPr>
        <p:spPr>
          <a:xfrm>
            <a:off x="4028536" y="4836471"/>
            <a:ext cx="7886892" cy="1780880"/>
          </a:xfrm>
          <a:prstGeom prst="roundRect">
            <a:avLst/>
          </a:prstGeom>
          <a:solidFill>
            <a:srgbClr val="F67E8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941ADA9-830C-7226-663F-F6715810C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5037720"/>
            <a:ext cx="6219826" cy="133450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9EE920B-EAA9-B0A7-5394-3681A1EB9C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15"/>
          <a:stretch/>
        </p:blipFill>
        <p:spPr>
          <a:xfrm>
            <a:off x="276572" y="4836471"/>
            <a:ext cx="3665700" cy="169607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9CEAD0A-703E-047F-6645-9E3987F27D46}"/>
              </a:ext>
            </a:extLst>
          </p:cNvPr>
          <p:cNvSpPr txBox="1"/>
          <p:nvPr/>
        </p:nvSpPr>
        <p:spPr>
          <a:xfrm>
            <a:off x="4028536" y="5412583"/>
            <a:ext cx="14811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err="1"/>
              <a:t>Arriving</a:t>
            </a:r>
            <a:r>
              <a:rPr lang="fr-FR" sz="1600" b="1"/>
              <a:t> </a:t>
            </a:r>
          </a:p>
          <a:p>
            <a:pPr algn="ctr"/>
            <a:r>
              <a:rPr lang="fr-FR" sz="1600" b="1"/>
              <a:t>mid-2023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2E42A4A-D5FB-80D2-0211-DB458FF43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5957" y="799779"/>
            <a:ext cx="1028134" cy="187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5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: Rounded Corners 13">
            <a:extLst>
              <a:ext uri="{FF2B5EF4-FFF2-40B4-BE49-F238E27FC236}">
                <a16:creationId xmlns:a16="http://schemas.microsoft.com/office/drawing/2014/main" id="{8F364204-F84B-4EE0-8C1D-522E0FA8D5A9}"/>
              </a:ext>
            </a:extLst>
          </p:cNvPr>
          <p:cNvSpPr/>
          <p:nvPr/>
        </p:nvSpPr>
        <p:spPr>
          <a:xfrm>
            <a:off x="8421517" y="1649097"/>
            <a:ext cx="3488610" cy="2825127"/>
          </a:xfrm>
          <a:prstGeom prst="roundRect">
            <a:avLst>
              <a:gd name="adj" fmla="val 3557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92" name="Rectangle: Rounded Corners 13">
            <a:extLst>
              <a:ext uri="{FF2B5EF4-FFF2-40B4-BE49-F238E27FC236}">
                <a16:creationId xmlns:a16="http://schemas.microsoft.com/office/drawing/2014/main" id="{13D89989-24AD-44BD-AF62-39C4E0EE7C4A}"/>
              </a:ext>
            </a:extLst>
          </p:cNvPr>
          <p:cNvSpPr/>
          <p:nvPr/>
        </p:nvSpPr>
        <p:spPr>
          <a:xfrm>
            <a:off x="4280303" y="1653651"/>
            <a:ext cx="3455473" cy="4463923"/>
          </a:xfrm>
          <a:prstGeom prst="roundRect">
            <a:avLst>
              <a:gd name="adj" fmla="val 3557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46492D4-D69E-4AC2-864B-E6BC8B68F07A}"/>
              </a:ext>
            </a:extLst>
          </p:cNvPr>
          <p:cNvSpPr txBox="1"/>
          <p:nvPr/>
        </p:nvSpPr>
        <p:spPr>
          <a:xfrm>
            <a:off x="322406" y="316926"/>
            <a:ext cx="7841914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F88983"/>
                    </a:gs>
                    <a:gs pos="0">
                      <a:srgbClr val="EE2D68">
                        <a:alpha val="8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Poppins"/>
                <a:ea typeface="+mn-ea"/>
                <a:cs typeface="+mn-cs"/>
              </a:rPr>
              <a:t>A CATALOGUE ACCESSIBLE BY UNIVERSES</a:t>
            </a:r>
          </a:p>
        </p:txBody>
      </p:sp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9CB638A8-62A2-4297-A504-67BA80B31C59}"/>
              </a:ext>
            </a:extLst>
          </p:cNvPr>
          <p:cNvSpPr/>
          <p:nvPr/>
        </p:nvSpPr>
        <p:spPr>
          <a:xfrm>
            <a:off x="481765" y="1585867"/>
            <a:ext cx="3526747" cy="4742274"/>
          </a:xfrm>
          <a:prstGeom prst="roundRect">
            <a:avLst>
              <a:gd name="adj" fmla="val 3557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9" name="Rectangle: Top Corners Rounded 50">
            <a:extLst>
              <a:ext uri="{FF2B5EF4-FFF2-40B4-BE49-F238E27FC236}">
                <a16:creationId xmlns:a16="http://schemas.microsoft.com/office/drawing/2014/main" id="{E897BA8F-34D0-431D-B76A-FFF5A435B5BE}"/>
              </a:ext>
            </a:extLst>
          </p:cNvPr>
          <p:cNvSpPr/>
          <p:nvPr/>
        </p:nvSpPr>
        <p:spPr>
          <a:xfrm rot="10800000">
            <a:off x="523526" y="6129244"/>
            <a:ext cx="3524113" cy="25906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100000">
                <a:schemeClr val="bg2"/>
              </a:gs>
              <a:gs pos="0">
                <a:schemeClr val="tx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6D06F4FD-9517-43C2-855C-5976A153A537}"/>
              </a:ext>
            </a:extLst>
          </p:cNvPr>
          <p:cNvGrpSpPr/>
          <p:nvPr/>
        </p:nvGrpSpPr>
        <p:grpSpPr>
          <a:xfrm rot="16200000">
            <a:off x="7722028" y="969940"/>
            <a:ext cx="568287" cy="587278"/>
            <a:chOff x="2956249" y="5012294"/>
            <a:chExt cx="410676" cy="406384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885AB806-92A0-4ED4-8AA8-82D8661ECCBA}"/>
                </a:ext>
              </a:extLst>
            </p:cNvPr>
            <p:cNvSpPr/>
            <p:nvPr/>
          </p:nvSpPr>
          <p:spPr>
            <a:xfrm rot="10800000">
              <a:off x="2956249" y="5012294"/>
              <a:ext cx="410676" cy="203192"/>
            </a:xfrm>
            <a:prstGeom prst="triangle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5" name="Isosceles Triangle 57">
              <a:extLst>
                <a:ext uri="{FF2B5EF4-FFF2-40B4-BE49-F238E27FC236}">
                  <a16:creationId xmlns:a16="http://schemas.microsoft.com/office/drawing/2014/main" id="{2AEBC132-16E9-4B0E-958D-40E04FE117B8}"/>
                </a:ext>
              </a:extLst>
            </p:cNvPr>
            <p:cNvSpPr/>
            <p:nvPr/>
          </p:nvSpPr>
          <p:spPr>
            <a:xfrm rot="10800000">
              <a:off x="2956249" y="5113890"/>
              <a:ext cx="410676" cy="203192"/>
            </a:xfrm>
            <a:prstGeom prst="triangle">
              <a:avLst/>
            </a:prstGeom>
            <a:solidFill>
              <a:srgbClr val="F9918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6" name="Isosceles Triangle 58">
              <a:extLst>
                <a:ext uri="{FF2B5EF4-FFF2-40B4-BE49-F238E27FC236}">
                  <a16:creationId xmlns:a16="http://schemas.microsoft.com/office/drawing/2014/main" id="{F714C938-F229-4922-B755-98D0DEA3BC73}"/>
                </a:ext>
              </a:extLst>
            </p:cNvPr>
            <p:cNvSpPr/>
            <p:nvPr/>
          </p:nvSpPr>
          <p:spPr>
            <a:xfrm rot="10800000">
              <a:off x="2956249" y="5215486"/>
              <a:ext cx="410676" cy="203192"/>
            </a:xfrm>
            <a:prstGeom prst="triangl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sp>
        <p:nvSpPr>
          <p:cNvPr id="21" name="TextBox 116">
            <a:extLst>
              <a:ext uri="{FF2B5EF4-FFF2-40B4-BE49-F238E27FC236}">
                <a16:creationId xmlns:a16="http://schemas.microsoft.com/office/drawing/2014/main" id="{782A0E32-0B71-443D-93F0-4FA561A47DAF}"/>
              </a:ext>
            </a:extLst>
          </p:cNvPr>
          <p:cNvSpPr txBox="1"/>
          <p:nvPr/>
        </p:nvSpPr>
        <p:spPr>
          <a:xfrm>
            <a:off x="12994006" y="1620750"/>
            <a:ext cx="360000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FD922-F036-4C28-9B9D-5C60FE28EC87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grpSp>
        <p:nvGrpSpPr>
          <p:cNvPr id="26" name="Group 15">
            <a:extLst>
              <a:ext uri="{FF2B5EF4-FFF2-40B4-BE49-F238E27FC236}">
                <a16:creationId xmlns:a16="http://schemas.microsoft.com/office/drawing/2014/main" id="{69ACE96D-EE8F-4A08-8DBD-78819B3EDF96}"/>
              </a:ext>
            </a:extLst>
          </p:cNvPr>
          <p:cNvGrpSpPr/>
          <p:nvPr/>
        </p:nvGrpSpPr>
        <p:grpSpPr>
          <a:xfrm>
            <a:off x="5185117" y="3710563"/>
            <a:ext cx="1812159" cy="576000"/>
            <a:chOff x="479423" y="3431555"/>
            <a:chExt cx="1812159" cy="576000"/>
          </a:xfrm>
        </p:grpSpPr>
        <p:sp>
          <p:nvSpPr>
            <p:cNvPr id="27" name="Rectangle: Rounded Corners 13">
              <a:extLst>
                <a:ext uri="{FF2B5EF4-FFF2-40B4-BE49-F238E27FC236}">
                  <a16:creationId xmlns:a16="http://schemas.microsoft.com/office/drawing/2014/main" id="{C30541F7-C201-4ABD-A523-D8E72F0E6B2D}"/>
                </a:ext>
              </a:extLst>
            </p:cNvPr>
            <p:cNvSpPr/>
            <p:nvPr/>
          </p:nvSpPr>
          <p:spPr>
            <a:xfrm>
              <a:off x="479423" y="3431555"/>
              <a:ext cx="1812159" cy="57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165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B87F029E-0439-4C26-979B-26A13F4916DA}"/>
                </a:ext>
              </a:extLst>
            </p:cNvPr>
            <p:cNvSpPr txBox="1"/>
            <p:nvPr/>
          </p:nvSpPr>
          <p:spPr>
            <a:xfrm>
              <a:off x="1096109" y="3610313"/>
              <a:ext cx="1190670" cy="2585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100000">
                        <a:srgbClr val="F99185"/>
                      </a:gs>
                      <a:gs pos="0">
                        <a:srgbClr val="EE2D68"/>
                      </a:gs>
                    </a:gsLst>
                    <a:lin ang="2400000" scaled="0"/>
                  </a:gra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YOUTH</a:t>
              </a:r>
            </a:p>
          </p:txBody>
        </p:sp>
        <p:grpSp>
          <p:nvGrpSpPr>
            <p:cNvPr id="29" name="Graphic 8">
              <a:extLst>
                <a:ext uri="{FF2B5EF4-FFF2-40B4-BE49-F238E27FC236}">
                  <a16:creationId xmlns:a16="http://schemas.microsoft.com/office/drawing/2014/main" id="{08B8D5B3-B3CE-4F2E-8174-D6939C6E8B70}"/>
                </a:ext>
              </a:extLst>
            </p:cNvPr>
            <p:cNvGrpSpPr/>
            <p:nvPr/>
          </p:nvGrpSpPr>
          <p:grpSpPr>
            <a:xfrm>
              <a:off x="798476" y="3678305"/>
              <a:ext cx="112500" cy="37500"/>
              <a:chOff x="777976" y="3649180"/>
              <a:chExt cx="112500" cy="37500"/>
            </a:xfrm>
            <a:gradFill>
              <a:gsLst>
                <a:gs pos="100000">
                  <a:srgbClr val="F99185"/>
                </a:gs>
                <a:gs pos="0">
                  <a:schemeClr val="tx2"/>
                </a:gs>
              </a:gsLst>
              <a:lin ang="0" scaled="1"/>
            </a:gradFill>
          </p:grpSpPr>
          <p:sp>
            <p:nvSpPr>
              <p:cNvPr id="30" name="Freeform: Shape 10">
                <a:extLst>
                  <a:ext uri="{FF2B5EF4-FFF2-40B4-BE49-F238E27FC236}">
                    <a16:creationId xmlns:a16="http://schemas.microsoft.com/office/drawing/2014/main" id="{2DD83879-D7CA-4410-9809-863BE6505BDE}"/>
                  </a:ext>
                </a:extLst>
              </p:cNvPr>
              <p:cNvSpPr/>
              <p:nvPr/>
            </p:nvSpPr>
            <p:spPr>
              <a:xfrm>
                <a:off x="852976" y="3649180"/>
                <a:ext cx="37500" cy="37500"/>
              </a:xfrm>
              <a:custGeom>
                <a:avLst/>
                <a:gdLst>
                  <a:gd name="connsiteX0" fmla="*/ 37500 w 37500"/>
                  <a:gd name="connsiteY0" fmla="*/ 18750 h 37500"/>
                  <a:gd name="connsiteX1" fmla="*/ 18750 w 37500"/>
                  <a:gd name="connsiteY1" fmla="*/ 37500 h 37500"/>
                  <a:gd name="connsiteX2" fmla="*/ 0 w 37500"/>
                  <a:gd name="connsiteY2" fmla="*/ 18750 h 37500"/>
                  <a:gd name="connsiteX3" fmla="*/ 18750 w 37500"/>
                  <a:gd name="connsiteY3" fmla="*/ 0 h 37500"/>
                  <a:gd name="connsiteX4" fmla="*/ 37500 w 37500"/>
                  <a:gd name="connsiteY4" fmla="*/ 18750 h 3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0" h="37500">
                    <a:moveTo>
                      <a:pt x="37500" y="18750"/>
                    </a:moveTo>
                    <a:cubicBezTo>
                      <a:pt x="37500" y="29105"/>
                      <a:pt x="29105" y="37500"/>
                      <a:pt x="18750" y="37500"/>
                    </a:cubicBezTo>
                    <a:cubicBezTo>
                      <a:pt x="8395" y="37500"/>
                      <a:pt x="0" y="29105"/>
                      <a:pt x="0" y="18750"/>
                    </a:cubicBezTo>
                    <a:cubicBezTo>
                      <a:pt x="0" y="8395"/>
                      <a:pt x="8395" y="0"/>
                      <a:pt x="18750" y="0"/>
                    </a:cubicBezTo>
                    <a:cubicBezTo>
                      <a:pt x="29105" y="0"/>
                      <a:pt x="37500" y="8395"/>
                      <a:pt x="37500" y="18750"/>
                    </a:cubicBezTo>
                    <a:close/>
                  </a:path>
                </a:pathLst>
              </a:custGeom>
              <a:grpFill/>
              <a:ln w="73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11">
                <a:extLst>
                  <a:ext uri="{FF2B5EF4-FFF2-40B4-BE49-F238E27FC236}">
                    <a16:creationId xmlns:a16="http://schemas.microsoft.com/office/drawing/2014/main" id="{0CE6539E-7569-4281-8725-BBBA0F02DE79}"/>
                  </a:ext>
                </a:extLst>
              </p:cNvPr>
              <p:cNvSpPr/>
              <p:nvPr/>
            </p:nvSpPr>
            <p:spPr>
              <a:xfrm>
                <a:off x="777976" y="3649180"/>
                <a:ext cx="37500" cy="37500"/>
              </a:xfrm>
              <a:custGeom>
                <a:avLst/>
                <a:gdLst>
                  <a:gd name="connsiteX0" fmla="*/ 37500 w 37500"/>
                  <a:gd name="connsiteY0" fmla="*/ 18750 h 37500"/>
                  <a:gd name="connsiteX1" fmla="*/ 18750 w 37500"/>
                  <a:gd name="connsiteY1" fmla="*/ 37500 h 37500"/>
                  <a:gd name="connsiteX2" fmla="*/ 0 w 37500"/>
                  <a:gd name="connsiteY2" fmla="*/ 18750 h 37500"/>
                  <a:gd name="connsiteX3" fmla="*/ 18750 w 37500"/>
                  <a:gd name="connsiteY3" fmla="*/ 0 h 37500"/>
                  <a:gd name="connsiteX4" fmla="*/ 37500 w 37500"/>
                  <a:gd name="connsiteY4" fmla="*/ 18750 h 3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0" h="37500">
                    <a:moveTo>
                      <a:pt x="37500" y="18750"/>
                    </a:moveTo>
                    <a:cubicBezTo>
                      <a:pt x="37500" y="29105"/>
                      <a:pt x="29105" y="37500"/>
                      <a:pt x="18750" y="37500"/>
                    </a:cubicBezTo>
                    <a:cubicBezTo>
                      <a:pt x="8395" y="37500"/>
                      <a:pt x="0" y="29105"/>
                      <a:pt x="0" y="18750"/>
                    </a:cubicBezTo>
                    <a:cubicBezTo>
                      <a:pt x="0" y="8395"/>
                      <a:pt x="8395" y="0"/>
                      <a:pt x="18750" y="0"/>
                    </a:cubicBezTo>
                    <a:cubicBezTo>
                      <a:pt x="29105" y="0"/>
                      <a:pt x="37500" y="8395"/>
                      <a:pt x="37500" y="18750"/>
                    </a:cubicBezTo>
                    <a:close/>
                  </a:path>
                </a:pathLst>
              </a:custGeom>
              <a:grpFill/>
              <a:ln w="73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" name="Group 35">
            <a:extLst>
              <a:ext uri="{FF2B5EF4-FFF2-40B4-BE49-F238E27FC236}">
                <a16:creationId xmlns:a16="http://schemas.microsoft.com/office/drawing/2014/main" id="{EB856C85-6FC0-4407-AF0A-57AACF0A5AF9}"/>
              </a:ext>
            </a:extLst>
          </p:cNvPr>
          <p:cNvGrpSpPr/>
          <p:nvPr/>
        </p:nvGrpSpPr>
        <p:grpSpPr>
          <a:xfrm>
            <a:off x="5144439" y="2207017"/>
            <a:ext cx="1807356" cy="576000"/>
            <a:chOff x="479423" y="5624774"/>
            <a:chExt cx="2170621" cy="576000"/>
          </a:xfrm>
        </p:grpSpPr>
        <p:sp>
          <p:nvSpPr>
            <p:cNvPr id="34" name="Rectangle: Rounded Corners 13">
              <a:extLst>
                <a:ext uri="{FF2B5EF4-FFF2-40B4-BE49-F238E27FC236}">
                  <a16:creationId xmlns:a16="http://schemas.microsoft.com/office/drawing/2014/main" id="{D908221D-2EDD-4B88-B66B-2D0C87341912}"/>
                </a:ext>
              </a:extLst>
            </p:cNvPr>
            <p:cNvSpPr/>
            <p:nvPr/>
          </p:nvSpPr>
          <p:spPr>
            <a:xfrm>
              <a:off x="479423" y="5624774"/>
              <a:ext cx="2170621" cy="57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165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FF501D3E-7C8B-4D60-B1A6-28ABA8B92BA6}"/>
                </a:ext>
              </a:extLst>
            </p:cNvPr>
            <p:cNvSpPr txBox="1"/>
            <p:nvPr/>
          </p:nvSpPr>
          <p:spPr>
            <a:xfrm>
              <a:off x="1097565" y="5805666"/>
              <a:ext cx="1190670" cy="2585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F99185"/>
                      </a:gs>
                      <a:gs pos="0">
                        <a:srgbClr val="EE2D68"/>
                      </a:gs>
                    </a:gsLst>
                    <a:lin ang="2400000" scaled="0"/>
                  </a:gra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SCIENCE</a:t>
              </a:r>
            </a:p>
          </p:txBody>
        </p:sp>
        <p:grpSp>
          <p:nvGrpSpPr>
            <p:cNvPr id="36" name="Graphic 30">
              <a:extLst>
                <a:ext uri="{FF2B5EF4-FFF2-40B4-BE49-F238E27FC236}">
                  <a16:creationId xmlns:a16="http://schemas.microsoft.com/office/drawing/2014/main" id="{51E080B9-2FAD-435B-94CB-204BF95B9522}"/>
                </a:ext>
              </a:extLst>
            </p:cNvPr>
            <p:cNvGrpSpPr/>
            <p:nvPr/>
          </p:nvGrpSpPr>
          <p:grpSpPr>
            <a:xfrm>
              <a:off x="772569" y="5786774"/>
              <a:ext cx="204756" cy="252000"/>
              <a:chOff x="772569" y="5776317"/>
              <a:chExt cx="204756" cy="252000"/>
            </a:xfrm>
            <a:gradFill>
              <a:gsLst>
                <a:gs pos="100000">
                  <a:srgbClr val="F99185"/>
                </a:gs>
                <a:gs pos="0">
                  <a:schemeClr val="tx2"/>
                </a:gs>
              </a:gsLst>
              <a:lin ang="0" scaled="1"/>
            </a:gradFill>
          </p:grpSpPr>
          <p:sp>
            <p:nvSpPr>
              <p:cNvPr id="37" name="Freeform: Shape 32">
                <a:extLst>
                  <a:ext uri="{FF2B5EF4-FFF2-40B4-BE49-F238E27FC236}">
                    <a16:creationId xmlns:a16="http://schemas.microsoft.com/office/drawing/2014/main" id="{5FF3B0E4-07A4-4E16-AE05-0C4ED5009D1E}"/>
                  </a:ext>
                </a:extLst>
              </p:cNvPr>
              <p:cNvSpPr/>
              <p:nvPr/>
            </p:nvSpPr>
            <p:spPr>
              <a:xfrm>
                <a:off x="772569" y="5776317"/>
                <a:ext cx="133881" cy="204750"/>
              </a:xfrm>
              <a:custGeom>
                <a:avLst/>
                <a:gdLst>
                  <a:gd name="connsiteX0" fmla="*/ 70157 w 133881"/>
                  <a:gd name="connsiteY0" fmla="*/ 79616 h 204750"/>
                  <a:gd name="connsiteX1" fmla="*/ 92931 w 133881"/>
                  <a:gd name="connsiteY1" fmla="*/ 119102 h 204750"/>
                  <a:gd name="connsiteX2" fmla="*/ 133881 w 133881"/>
                  <a:gd name="connsiteY2" fmla="*/ 95477 h 204750"/>
                  <a:gd name="connsiteX3" fmla="*/ 78756 w 133881"/>
                  <a:gd name="connsiteY3" fmla="*/ 0 h 204750"/>
                  <a:gd name="connsiteX4" fmla="*/ 37806 w 133881"/>
                  <a:gd name="connsiteY4" fmla="*/ 23625 h 204750"/>
                  <a:gd name="connsiteX5" fmla="*/ 53997 w 133881"/>
                  <a:gd name="connsiteY5" fmla="*/ 51629 h 204750"/>
                  <a:gd name="connsiteX6" fmla="*/ 3959 w 133881"/>
                  <a:gd name="connsiteY6" fmla="*/ 150774 h 204750"/>
                  <a:gd name="connsiteX7" fmla="*/ 78756 w 133881"/>
                  <a:gd name="connsiteY7" fmla="*/ 204750 h 204750"/>
                  <a:gd name="connsiteX8" fmla="*/ 78756 w 133881"/>
                  <a:gd name="connsiteY8" fmla="*/ 173250 h 204750"/>
                  <a:gd name="connsiteX9" fmla="*/ 31906 w 133881"/>
                  <a:gd name="connsiteY9" fmla="*/ 125604 h 204750"/>
                  <a:gd name="connsiteX10" fmla="*/ 70157 w 133881"/>
                  <a:gd name="connsiteY10" fmla="*/ 79616 h 204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881" h="204750">
                    <a:moveTo>
                      <a:pt x="70157" y="79616"/>
                    </a:moveTo>
                    <a:lnTo>
                      <a:pt x="92931" y="119102"/>
                    </a:lnTo>
                    <a:lnTo>
                      <a:pt x="133881" y="95477"/>
                    </a:lnTo>
                    <a:lnTo>
                      <a:pt x="78756" y="0"/>
                    </a:lnTo>
                    <a:lnTo>
                      <a:pt x="37806" y="23625"/>
                    </a:lnTo>
                    <a:lnTo>
                      <a:pt x="53997" y="51629"/>
                    </a:lnTo>
                    <a:cubicBezTo>
                      <a:pt x="12801" y="65189"/>
                      <a:pt x="-9602" y="109578"/>
                      <a:pt x="3959" y="150774"/>
                    </a:cubicBezTo>
                    <a:cubicBezTo>
                      <a:pt x="14585" y="183056"/>
                      <a:pt x="44771" y="204838"/>
                      <a:pt x="78756" y="204750"/>
                    </a:cubicBezTo>
                    <a:lnTo>
                      <a:pt x="78756" y="173250"/>
                    </a:lnTo>
                    <a:cubicBezTo>
                      <a:pt x="52662" y="173030"/>
                      <a:pt x="31686" y="151698"/>
                      <a:pt x="31906" y="125604"/>
                    </a:cubicBezTo>
                    <a:cubicBezTo>
                      <a:pt x="32095" y="103128"/>
                      <a:pt x="48091" y="83896"/>
                      <a:pt x="70157" y="79616"/>
                    </a:cubicBezTo>
                    <a:close/>
                  </a:path>
                </a:pathLst>
              </a:custGeom>
              <a:grpFill/>
              <a:ln w="1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3">
                <a:extLst>
                  <a:ext uri="{FF2B5EF4-FFF2-40B4-BE49-F238E27FC236}">
                    <a16:creationId xmlns:a16="http://schemas.microsoft.com/office/drawing/2014/main" id="{5CD3CD4F-D01B-43BB-BB20-B917D26D5E5E}"/>
                  </a:ext>
                </a:extLst>
              </p:cNvPr>
              <p:cNvSpPr/>
              <p:nvPr/>
            </p:nvSpPr>
            <p:spPr>
              <a:xfrm>
                <a:off x="788326" y="5933817"/>
                <a:ext cx="189000" cy="94500"/>
              </a:xfrm>
              <a:custGeom>
                <a:avLst/>
                <a:gdLst>
                  <a:gd name="connsiteX0" fmla="*/ 94500 w 189000"/>
                  <a:gd name="connsiteY0" fmla="*/ 63000 h 94500"/>
                  <a:gd name="connsiteX1" fmla="*/ 94500 w 189000"/>
                  <a:gd name="connsiteY1" fmla="*/ 47250 h 94500"/>
                  <a:gd name="connsiteX2" fmla="*/ 47250 w 189000"/>
                  <a:gd name="connsiteY2" fmla="*/ 0 h 94500"/>
                  <a:gd name="connsiteX3" fmla="*/ 0 w 189000"/>
                  <a:gd name="connsiteY3" fmla="*/ 47250 h 94500"/>
                  <a:gd name="connsiteX4" fmla="*/ 0 w 189000"/>
                  <a:gd name="connsiteY4" fmla="*/ 94500 h 94500"/>
                  <a:gd name="connsiteX5" fmla="*/ 189000 w 189000"/>
                  <a:gd name="connsiteY5" fmla="*/ 94500 h 94500"/>
                  <a:gd name="connsiteX6" fmla="*/ 189000 w 189000"/>
                  <a:gd name="connsiteY6" fmla="*/ 63000 h 9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000" h="94500">
                    <a:moveTo>
                      <a:pt x="94500" y="63000"/>
                    </a:moveTo>
                    <a:lnTo>
                      <a:pt x="94500" y="47250"/>
                    </a:lnTo>
                    <a:cubicBezTo>
                      <a:pt x="94500" y="21154"/>
                      <a:pt x="73345" y="0"/>
                      <a:pt x="47250" y="0"/>
                    </a:cubicBezTo>
                    <a:cubicBezTo>
                      <a:pt x="21155" y="0"/>
                      <a:pt x="0" y="21154"/>
                      <a:pt x="0" y="47250"/>
                    </a:cubicBezTo>
                    <a:lnTo>
                      <a:pt x="0" y="94500"/>
                    </a:lnTo>
                    <a:lnTo>
                      <a:pt x="189000" y="94500"/>
                    </a:lnTo>
                    <a:lnTo>
                      <a:pt x="189000" y="63000"/>
                    </a:lnTo>
                    <a:close/>
                  </a:path>
                </a:pathLst>
              </a:custGeom>
              <a:grpFill/>
              <a:ln w="1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4">
                <a:extLst>
                  <a:ext uri="{FF2B5EF4-FFF2-40B4-BE49-F238E27FC236}">
                    <a16:creationId xmlns:a16="http://schemas.microsoft.com/office/drawing/2014/main" id="{08DB55D6-19D0-4A92-A0C2-06047142A7DC}"/>
                  </a:ext>
                </a:extLst>
              </p:cNvPr>
              <p:cNvSpPr/>
              <p:nvPr/>
            </p:nvSpPr>
            <p:spPr>
              <a:xfrm>
                <a:off x="880164" y="5896095"/>
                <a:ext cx="85931" cy="67819"/>
              </a:xfrm>
              <a:custGeom>
                <a:avLst/>
                <a:gdLst>
                  <a:gd name="connsiteX0" fmla="*/ 15734 w 85931"/>
                  <a:gd name="connsiteY0" fmla="*/ 67820 h 67819"/>
                  <a:gd name="connsiteX1" fmla="*/ 85932 w 85931"/>
                  <a:gd name="connsiteY1" fmla="*/ 27295 h 67819"/>
                  <a:gd name="connsiteX2" fmla="*/ 70182 w 85931"/>
                  <a:gd name="connsiteY2" fmla="*/ 0 h 67819"/>
                  <a:gd name="connsiteX3" fmla="*/ 0 w 85931"/>
                  <a:gd name="connsiteY3" fmla="*/ 40525 h 67819"/>
                  <a:gd name="connsiteX4" fmla="*/ 15734 w 85931"/>
                  <a:gd name="connsiteY4" fmla="*/ 67820 h 67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31" h="67819">
                    <a:moveTo>
                      <a:pt x="15734" y="67820"/>
                    </a:moveTo>
                    <a:lnTo>
                      <a:pt x="85932" y="27295"/>
                    </a:lnTo>
                    <a:lnTo>
                      <a:pt x="70182" y="0"/>
                    </a:lnTo>
                    <a:lnTo>
                      <a:pt x="0" y="40525"/>
                    </a:lnTo>
                    <a:cubicBezTo>
                      <a:pt x="7481" y="48137"/>
                      <a:pt x="12897" y="57532"/>
                      <a:pt x="15734" y="67820"/>
                    </a:cubicBezTo>
                    <a:close/>
                  </a:path>
                </a:pathLst>
              </a:custGeom>
              <a:grpFill/>
              <a:ln w="1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" name="Group 103">
            <a:extLst>
              <a:ext uri="{FF2B5EF4-FFF2-40B4-BE49-F238E27FC236}">
                <a16:creationId xmlns:a16="http://schemas.microsoft.com/office/drawing/2014/main" id="{24322709-A12A-4542-BE8D-C81775CF7667}"/>
              </a:ext>
            </a:extLst>
          </p:cNvPr>
          <p:cNvGrpSpPr/>
          <p:nvPr/>
        </p:nvGrpSpPr>
        <p:grpSpPr>
          <a:xfrm>
            <a:off x="9201021" y="2363049"/>
            <a:ext cx="1807200" cy="576000"/>
            <a:chOff x="3163380" y="2334945"/>
            <a:chExt cx="1807200" cy="576000"/>
          </a:xfrm>
        </p:grpSpPr>
        <p:sp>
          <p:nvSpPr>
            <p:cNvPr id="41" name="Rectangle: Rounded Corners 13">
              <a:extLst>
                <a:ext uri="{FF2B5EF4-FFF2-40B4-BE49-F238E27FC236}">
                  <a16:creationId xmlns:a16="http://schemas.microsoft.com/office/drawing/2014/main" id="{A48EB956-ADD0-4254-9890-A44B76413A67}"/>
                </a:ext>
              </a:extLst>
            </p:cNvPr>
            <p:cNvSpPr/>
            <p:nvPr/>
          </p:nvSpPr>
          <p:spPr>
            <a:xfrm>
              <a:off x="3163380" y="2334945"/>
              <a:ext cx="1807200" cy="57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165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BED68C16-B052-4DED-A731-9DFDD0E9B9AA}"/>
                </a:ext>
              </a:extLst>
            </p:cNvPr>
            <p:cNvSpPr txBox="1"/>
            <p:nvPr/>
          </p:nvSpPr>
          <p:spPr>
            <a:xfrm>
              <a:off x="3764756" y="2364413"/>
              <a:ext cx="1160240" cy="5170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100000">
                        <a:srgbClr val="F99185"/>
                      </a:gs>
                      <a:gs pos="0">
                        <a:srgbClr val="EE2D68"/>
                      </a:gs>
                    </a:gsLst>
                    <a:lin ang="2400000" scaled="0"/>
                  </a:gra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Professional </a:t>
              </a:r>
              <a:r>
                <a:rPr kumimoji="0" lang="fr-FR" sz="1400" b="1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100000">
                        <a:srgbClr val="F99185"/>
                      </a:gs>
                      <a:gs pos="0">
                        <a:srgbClr val="EE2D68"/>
                      </a:gs>
                    </a:gsLst>
                    <a:lin ang="2400000" scaled="0"/>
                  </a:gra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resources</a:t>
              </a:r>
              <a:endParaRPr kumimoji="0" lang="fr-FR" sz="14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F99185"/>
                    </a:gs>
                    <a:gs pos="0">
                      <a:srgbClr val="EE2D68"/>
                    </a:gs>
                  </a:gsLst>
                  <a:lin ang="2400000" scaled="0"/>
                </a:gra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grpSp>
        <p:nvGrpSpPr>
          <p:cNvPr id="44" name="Group 107">
            <a:extLst>
              <a:ext uri="{FF2B5EF4-FFF2-40B4-BE49-F238E27FC236}">
                <a16:creationId xmlns:a16="http://schemas.microsoft.com/office/drawing/2014/main" id="{15F4FD91-C9CC-44DA-94BD-6C626ED420A0}"/>
              </a:ext>
            </a:extLst>
          </p:cNvPr>
          <p:cNvGrpSpPr/>
          <p:nvPr/>
        </p:nvGrpSpPr>
        <p:grpSpPr>
          <a:xfrm>
            <a:off x="5139665" y="2971789"/>
            <a:ext cx="1912669" cy="576000"/>
            <a:chOff x="3163380" y="3195514"/>
            <a:chExt cx="1912669" cy="576000"/>
          </a:xfrm>
          <a:effectLst/>
        </p:grpSpPr>
        <p:sp>
          <p:nvSpPr>
            <p:cNvPr id="45" name="Rectangle: Rounded Corners 13">
              <a:extLst>
                <a:ext uri="{FF2B5EF4-FFF2-40B4-BE49-F238E27FC236}">
                  <a16:creationId xmlns:a16="http://schemas.microsoft.com/office/drawing/2014/main" id="{209DA694-F46E-4887-B821-EB55BFEDC5AD}"/>
                </a:ext>
              </a:extLst>
            </p:cNvPr>
            <p:cNvSpPr/>
            <p:nvPr/>
          </p:nvSpPr>
          <p:spPr>
            <a:xfrm>
              <a:off x="3163380" y="3195514"/>
              <a:ext cx="1807200" cy="57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165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FF00"/>
                </a:highlight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DF652F86-1AD0-4403-8CB3-2A9403177799}"/>
                </a:ext>
              </a:extLst>
            </p:cNvPr>
            <p:cNvSpPr txBox="1"/>
            <p:nvPr/>
          </p:nvSpPr>
          <p:spPr>
            <a:xfrm>
              <a:off x="3756826" y="3354248"/>
              <a:ext cx="1319223" cy="2585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F99185"/>
                      </a:gs>
                      <a:gs pos="0">
                        <a:srgbClr val="EE2D68"/>
                      </a:gs>
                    </a:gsLst>
                    <a:lin ang="2400000" scaled="0"/>
                  </a:gra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EDUCATION</a:t>
              </a:r>
            </a:p>
          </p:txBody>
        </p:sp>
      </p:grpSp>
      <p:grpSp>
        <p:nvGrpSpPr>
          <p:cNvPr id="48" name="Group 113">
            <a:extLst>
              <a:ext uri="{FF2B5EF4-FFF2-40B4-BE49-F238E27FC236}">
                <a16:creationId xmlns:a16="http://schemas.microsoft.com/office/drawing/2014/main" id="{AB4051DF-2240-406E-8698-352B1DA5FAAC}"/>
              </a:ext>
            </a:extLst>
          </p:cNvPr>
          <p:cNvGrpSpPr/>
          <p:nvPr/>
        </p:nvGrpSpPr>
        <p:grpSpPr>
          <a:xfrm>
            <a:off x="5144517" y="1539121"/>
            <a:ext cx="1807201" cy="576000"/>
            <a:chOff x="3163379" y="4088112"/>
            <a:chExt cx="1807201" cy="576000"/>
          </a:xfrm>
        </p:grpSpPr>
        <p:sp>
          <p:nvSpPr>
            <p:cNvPr id="49" name="Rectangle: Rounded Corners 13">
              <a:extLst>
                <a:ext uri="{FF2B5EF4-FFF2-40B4-BE49-F238E27FC236}">
                  <a16:creationId xmlns:a16="http://schemas.microsoft.com/office/drawing/2014/main" id="{26D4A69C-B6EB-4777-ACC7-E6AEA39255B3}"/>
                </a:ext>
              </a:extLst>
            </p:cNvPr>
            <p:cNvSpPr/>
            <p:nvPr/>
          </p:nvSpPr>
          <p:spPr>
            <a:xfrm>
              <a:off x="3163379" y="4088112"/>
              <a:ext cx="1807201" cy="57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165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50" name="TextBox 12">
              <a:extLst>
                <a:ext uri="{FF2B5EF4-FFF2-40B4-BE49-F238E27FC236}">
                  <a16:creationId xmlns:a16="http://schemas.microsoft.com/office/drawing/2014/main" id="{15397C45-9BAC-43F2-A272-8079A37BDA3B}"/>
                </a:ext>
              </a:extLst>
            </p:cNvPr>
            <p:cNvSpPr txBox="1"/>
            <p:nvPr/>
          </p:nvSpPr>
          <p:spPr>
            <a:xfrm>
              <a:off x="3768878" y="4254027"/>
              <a:ext cx="1044000" cy="24416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F99185"/>
                      </a:gs>
                      <a:gs pos="0">
                        <a:srgbClr val="EE2D68"/>
                      </a:gs>
                    </a:gsLst>
                    <a:lin ang="2400000" scaled="0"/>
                  </a:gra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LEISURE</a:t>
              </a:r>
            </a:p>
          </p:txBody>
        </p:sp>
        <p:grpSp>
          <p:nvGrpSpPr>
            <p:cNvPr id="51" name="Graphic 109">
              <a:extLst>
                <a:ext uri="{FF2B5EF4-FFF2-40B4-BE49-F238E27FC236}">
                  <a16:creationId xmlns:a16="http://schemas.microsoft.com/office/drawing/2014/main" id="{26A49600-6784-4517-A90F-1CCF55B29625}"/>
                </a:ext>
              </a:extLst>
            </p:cNvPr>
            <p:cNvGrpSpPr/>
            <p:nvPr/>
          </p:nvGrpSpPr>
          <p:grpSpPr>
            <a:xfrm>
              <a:off x="3365276" y="4236357"/>
              <a:ext cx="278138" cy="279509"/>
              <a:chOff x="3365276" y="4247029"/>
              <a:chExt cx="278138" cy="279509"/>
            </a:xfrm>
            <a:gradFill>
              <a:gsLst>
                <a:gs pos="100000">
                  <a:srgbClr val="F99185"/>
                </a:gs>
                <a:gs pos="0">
                  <a:schemeClr val="tx2"/>
                </a:gs>
              </a:gsLst>
              <a:lin ang="0" scaled="1"/>
            </a:gradFill>
          </p:grpSpPr>
          <p:sp>
            <p:nvSpPr>
              <p:cNvPr id="52" name="Freeform: Shape 111">
                <a:extLst>
                  <a:ext uri="{FF2B5EF4-FFF2-40B4-BE49-F238E27FC236}">
                    <a16:creationId xmlns:a16="http://schemas.microsoft.com/office/drawing/2014/main" id="{818BE177-37A3-44B2-9B9A-30060AB2EF64}"/>
                  </a:ext>
                </a:extLst>
              </p:cNvPr>
              <p:cNvSpPr/>
              <p:nvPr/>
            </p:nvSpPr>
            <p:spPr>
              <a:xfrm>
                <a:off x="3462385" y="4319605"/>
                <a:ext cx="181029" cy="206933"/>
              </a:xfrm>
              <a:custGeom>
                <a:avLst/>
                <a:gdLst>
                  <a:gd name="connsiteX0" fmla="*/ 179303 w 181029"/>
                  <a:gd name="connsiteY0" fmla="*/ 35613 h 206933"/>
                  <a:gd name="connsiteX1" fmla="*/ 100233 w 181029"/>
                  <a:gd name="connsiteY1" fmla="*/ 1206 h 206933"/>
                  <a:gd name="connsiteX2" fmla="*/ 89658 w 181029"/>
                  <a:gd name="connsiteY2" fmla="*/ 0 h 206933"/>
                  <a:gd name="connsiteX3" fmla="*/ 94918 w 181029"/>
                  <a:gd name="connsiteY3" fmla="*/ 35550 h 206933"/>
                  <a:gd name="connsiteX4" fmla="*/ 15198 w 181029"/>
                  <a:gd name="connsiteY4" fmla="*/ 142891 h 206933"/>
                  <a:gd name="connsiteX5" fmla="*/ 1391 w 181029"/>
                  <a:gd name="connsiteY5" fmla="*/ 143906 h 206933"/>
                  <a:gd name="connsiteX6" fmla="*/ 1391 w 181029"/>
                  <a:gd name="connsiteY6" fmla="*/ 143906 h 206933"/>
                  <a:gd name="connsiteX7" fmla="*/ 0 w 181029"/>
                  <a:gd name="connsiteY7" fmla="*/ 143843 h 206933"/>
                  <a:gd name="connsiteX8" fmla="*/ 104880 w 181029"/>
                  <a:gd name="connsiteY8" fmla="*/ 203925 h 206933"/>
                  <a:gd name="connsiteX9" fmla="*/ 167031 w 181029"/>
                  <a:gd name="connsiteY9" fmla="*/ 133943 h 206933"/>
                  <a:gd name="connsiteX10" fmla="*/ 180981 w 181029"/>
                  <a:gd name="connsiteY10" fmla="*/ 39816 h 206933"/>
                  <a:gd name="connsiteX11" fmla="*/ 179303 w 181029"/>
                  <a:gd name="connsiteY11" fmla="*/ 35613 h 206933"/>
                  <a:gd name="connsiteX12" fmla="*/ 106353 w 181029"/>
                  <a:gd name="connsiteY12" fmla="*/ 174978 h 206933"/>
                  <a:gd name="connsiteX13" fmla="*/ 101246 w 181029"/>
                  <a:gd name="connsiteY13" fmla="*/ 178772 h 206933"/>
                  <a:gd name="connsiteX14" fmla="*/ 47826 w 181029"/>
                  <a:gd name="connsiteY14" fmla="*/ 170861 h 206933"/>
                  <a:gd name="connsiteX15" fmla="*/ 44033 w 181029"/>
                  <a:gd name="connsiteY15" fmla="*/ 165753 h 206933"/>
                  <a:gd name="connsiteX16" fmla="*/ 79707 w 181029"/>
                  <a:gd name="connsiteY16" fmla="*/ 139073 h 206933"/>
                  <a:gd name="connsiteX17" fmla="*/ 106387 w 181029"/>
                  <a:gd name="connsiteY17" fmla="*/ 174747 h 206933"/>
                  <a:gd name="connsiteX18" fmla="*/ 106353 w 181029"/>
                  <a:gd name="connsiteY18" fmla="*/ 174978 h 206933"/>
                  <a:gd name="connsiteX19" fmla="*/ 137340 w 181029"/>
                  <a:gd name="connsiteY19" fmla="*/ 88578 h 206933"/>
                  <a:gd name="connsiteX20" fmla="*/ 127121 w 181029"/>
                  <a:gd name="connsiteY20" fmla="*/ 96165 h 206933"/>
                  <a:gd name="connsiteX21" fmla="*/ 113765 w 181029"/>
                  <a:gd name="connsiteY21" fmla="*/ 94185 h 206933"/>
                  <a:gd name="connsiteX22" fmla="*/ 106180 w 181029"/>
                  <a:gd name="connsiteY22" fmla="*/ 83963 h 206933"/>
                  <a:gd name="connsiteX23" fmla="*/ 116402 w 181029"/>
                  <a:gd name="connsiteY23" fmla="*/ 76379 h 206933"/>
                  <a:gd name="connsiteX24" fmla="*/ 129753 w 181029"/>
                  <a:gd name="connsiteY24" fmla="*/ 78358 h 206933"/>
                  <a:gd name="connsiteX25" fmla="*/ 137336 w 181029"/>
                  <a:gd name="connsiteY25" fmla="*/ 88581 h 206933"/>
                  <a:gd name="connsiteX26" fmla="*/ 137336 w 181029"/>
                  <a:gd name="connsiteY26" fmla="*/ 88583 h 206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1029" h="206933">
                    <a:moveTo>
                      <a:pt x="179303" y="35613"/>
                    </a:moveTo>
                    <a:cubicBezTo>
                      <a:pt x="156428" y="17394"/>
                      <a:pt x="129155" y="5527"/>
                      <a:pt x="100233" y="1206"/>
                    </a:cubicBezTo>
                    <a:cubicBezTo>
                      <a:pt x="96720" y="687"/>
                      <a:pt x="93195" y="285"/>
                      <a:pt x="89658" y="0"/>
                    </a:cubicBezTo>
                    <a:lnTo>
                      <a:pt x="94918" y="35550"/>
                    </a:lnTo>
                    <a:cubicBezTo>
                      <a:pt x="102546" y="87206"/>
                      <a:pt x="66854" y="135264"/>
                      <a:pt x="15198" y="142891"/>
                    </a:cubicBezTo>
                    <a:cubicBezTo>
                      <a:pt x="10627" y="143566"/>
                      <a:pt x="6012" y="143906"/>
                      <a:pt x="1391" y="143906"/>
                    </a:cubicBezTo>
                    <a:lnTo>
                      <a:pt x="1391" y="143906"/>
                    </a:lnTo>
                    <a:cubicBezTo>
                      <a:pt x="940" y="143906"/>
                      <a:pt x="491" y="143847"/>
                      <a:pt x="0" y="143843"/>
                    </a:cubicBezTo>
                    <a:cubicBezTo>
                      <a:pt x="12371" y="189396"/>
                      <a:pt x="59327" y="216296"/>
                      <a:pt x="104880" y="203925"/>
                    </a:cubicBezTo>
                    <a:cubicBezTo>
                      <a:pt x="137664" y="195022"/>
                      <a:pt x="162063" y="167549"/>
                      <a:pt x="167031" y="133943"/>
                    </a:cubicBezTo>
                    <a:lnTo>
                      <a:pt x="180981" y="39816"/>
                    </a:lnTo>
                    <a:cubicBezTo>
                      <a:pt x="181218" y="38215"/>
                      <a:pt x="180577" y="36610"/>
                      <a:pt x="179303" y="35613"/>
                    </a:cubicBezTo>
                    <a:close/>
                    <a:moveTo>
                      <a:pt x="106353" y="174978"/>
                    </a:moveTo>
                    <a:cubicBezTo>
                      <a:pt x="105989" y="177435"/>
                      <a:pt x="103703" y="179134"/>
                      <a:pt x="101246" y="178772"/>
                    </a:cubicBezTo>
                    <a:lnTo>
                      <a:pt x="47826" y="170861"/>
                    </a:lnTo>
                    <a:cubicBezTo>
                      <a:pt x="45369" y="170497"/>
                      <a:pt x="43670" y="168211"/>
                      <a:pt x="44033" y="165753"/>
                    </a:cubicBezTo>
                    <a:cubicBezTo>
                      <a:pt x="46516" y="148534"/>
                      <a:pt x="62488" y="136589"/>
                      <a:pt x="79707" y="139073"/>
                    </a:cubicBezTo>
                    <a:cubicBezTo>
                      <a:pt x="96926" y="141556"/>
                      <a:pt x="108871" y="157528"/>
                      <a:pt x="106387" y="174747"/>
                    </a:cubicBezTo>
                    <a:cubicBezTo>
                      <a:pt x="106376" y="174824"/>
                      <a:pt x="106365" y="174901"/>
                      <a:pt x="106353" y="174978"/>
                    </a:cubicBezTo>
                    <a:close/>
                    <a:moveTo>
                      <a:pt x="137340" y="88578"/>
                    </a:moveTo>
                    <a:cubicBezTo>
                      <a:pt x="136613" y="93495"/>
                      <a:pt x="132038" y="96892"/>
                      <a:pt x="127121" y="96165"/>
                    </a:cubicBezTo>
                    <a:lnTo>
                      <a:pt x="113765" y="94185"/>
                    </a:lnTo>
                    <a:cubicBezTo>
                      <a:pt x="108847" y="93457"/>
                      <a:pt x="105452" y="88880"/>
                      <a:pt x="106180" y="83963"/>
                    </a:cubicBezTo>
                    <a:cubicBezTo>
                      <a:pt x="106908" y="79046"/>
                      <a:pt x="111484" y="75650"/>
                      <a:pt x="116402" y="76379"/>
                    </a:cubicBezTo>
                    <a:lnTo>
                      <a:pt x="129753" y="78358"/>
                    </a:lnTo>
                    <a:cubicBezTo>
                      <a:pt x="134670" y="79088"/>
                      <a:pt x="138065" y="83664"/>
                      <a:pt x="137336" y="88581"/>
                    </a:cubicBezTo>
                    <a:cubicBezTo>
                      <a:pt x="137336" y="88582"/>
                      <a:pt x="137336" y="88582"/>
                      <a:pt x="137336" y="88583"/>
                    </a:cubicBezTo>
                    <a:close/>
                  </a:path>
                </a:pathLst>
              </a:custGeom>
              <a:grpFill/>
              <a:ln w="44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112">
                <a:extLst>
                  <a:ext uri="{FF2B5EF4-FFF2-40B4-BE49-F238E27FC236}">
                    <a16:creationId xmlns:a16="http://schemas.microsoft.com/office/drawing/2014/main" id="{E47A14BB-1D87-4763-8AA4-13218439947B}"/>
                  </a:ext>
                </a:extLst>
              </p:cNvPr>
              <p:cNvSpPr/>
              <p:nvPr/>
            </p:nvSpPr>
            <p:spPr>
              <a:xfrm>
                <a:off x="3365276" y="4247029"/>
                <a:ext cx="184218" cy="208411"/>
              </a:xfrm>
              <a:custGeom>
                <a:avLst/>
                <a:gdLst>
                  <a:gd name="connsiteX0" fmla="*/ 166400 w 184218"/>
                  <a:gd name="connsiteY0" fmla="*/ 11808 h 208411"/>
                  <a:gd name="connsiteX1" fmla="*/ 1700 w 184218"/>
                  <a:gd name="connsiteY1" fmla="*/ 36189 h 208411"/>
                  <a:gd name="connsiteX2" fmla="*/ 48 w 184218"/>
                  <a:gd name="connsiteY2" fmla="*/ 40370 h 208411"/>
                  <a:gd name="connsiteX3" fmla="*/ 13998 w 184218"/>
                  <a:gd name="connsiteY3" fmla="*/ 134496 h 208411"/>
                  <a:gd name="connsiteX4" fmla="*/ 110304 w 184218"/>
                  <a:gd name="connsiteY4" fmla="*/ 207611 h 208411"/>
                  <a:gd name="connsiteX5" fmla="*/ 183418 w 184218"/>
                  <a:gd name="connsiteY5" fmla="*/ 111306 h 208411"/>
                  <a:gd name="connsiteX6" fmla="*/ 183144 w 184218"/>
                  <a:gd name="connsiteY6" fmla="*/ 109454 h 208411"/>
                  <a:gd name="connsiteX7" fmla="*/ 169194 w 184218"/>
                  <a:gd name="connsiteY7" fmla="*/ 15332 h 208411"/>
                  <a:gd name="connsiteX8" fmla="*/ 166400 w 184218"/>
                  <a:gd name="connsiteY8" fmla="*/ 11808 h 208411"/>
                  <a:gd name="connsiteX9" fmla="*/ 43644 w 184218"/>
                  <a:gd name="connsiteY9" fmla="*/ 89159 h 208411"/>
                  <a:gd name="connsiteX10" fmla="*/ 51231 w 184218"/>
                  <a:gd name="connsiteY10" fmla="*/ 78939 h 208411"/>
                  <a:gd name="connsiteX11" fmla="*/ 64592 w 184218"/>
                  <a:gd name="connsiteY11" fmla="*/ 76982 h 208411"/>
                  <a:gd name="connsiteX12" fmla="*/ 74977 w 184218"/>
                  <a:gd name="connsiteY12" fmla="*/ 84340 h 208411"/>
                  <a:gd name="connsiteX13" fmla="*/ 67619 w 184218"/>
                  <a:gd name="connsiteY13" fmla="*/ 94725 h 208411"/>
                  <a:gd name="connsiteX14" fmla="*/ 67224 w 184218"/>
                  <a:gd name="connsiteY14" fmla="*/ 94784 h 208411"/>
                  <a:gd name="connsiteX15" fmla="*/ 53873 w 184218"/>
                  <a:gd name="connsiteY15" fmla="*/ 96764 h 208411"/>
                  <a:gd name="connsiteX16" fmla="*/ 43648 w 184218"/>
                  <a:gd name="connsiteY16" fmla="*/ 89184 h 208411"/>
                  <a:gd name="connsiteX17" fmla="*/ 43644 w 184218"/>
                  <a:gd name="connsiteY17" fmla="*/ 89159 h 208411"/>
                  <a:gd name="connsiteX18" fmla="*/ 106455 w 184218"/>
                  <a:gd name="connsiteY18" fmla="*/ 175392 h 208411"/>
                  <a:gd name="connsiteX19" fmla="*/ 70680 w 184218"/>
                  <a:gd name="connsiteY19" fmla="*/ 148842 h 208411"/>
                  <a:gd name="connsiteX20" fmla="*/ 74474 w 184218"/>
                  <a:gd name="connsiteY20" fmla="*/ 143735 h 208411"/>
                  <a:gd name="connsiteX21" fmla="*/ 127893 w 184218"/>
                  <a:gd name="connsiteY21" fmla="*/ 135828 h 208411"/>
                  <a:gd name="connsiteX22" fmla="*/ 133001 w 184218"/>
                  <a:gd name="connsiteY22" fmla="*/ 139617 h 208411"/>
                  <a:gd name="connsiteX23" fmla="*/ 106455 w 184218"/>
                  <a:gd name="connsiteY23" fmla="*/ 175392 h 208411"/>
                  <a:gd name="connsiteX24" fmla="*/ 134000 w 184218"/>
                  <a:gd name="connsiteY24" fmla="*/ 84884 h 208411"/>
                  <a:gd name="connsiteX25" fmla="*/ 120644 w 184218"/>
                  <a:gd name="connsiteY25" fmla="*/ 86859 h 208411"/>
                  <a:gd name="connsiteX26" fmla="*/ 110422 w 184218"/>
                  <a:gd name="connsiteY26" fmla="*/ 79275 h 208411"/>
                  <a:gd name="connsiteX27" fmla="*/ 118007 w 184218"/>
                  <a:gd name="connsiteY27" fmla="*/ 69053 h 208411"/>
                  <a:gd name="connsiteX28" fmla="*/ 131363 w 184218"/>
                  <a:gd name="connsiteY28" fmla="*/ 67077 h 208411"/>
                  <a:gd name="connsiteX29" fmla="*/ 141585 w 184218"/>
                  <a:gd name="connsiteY29" fmla="*/ 74662 h 208411"/>
                  <a:gd name="connsiteX30" fmla="*/ 134000 w 184218"/>
                  <a:gd name="connsiteY30" fmla="*/ 84884 h 20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4218" h="208411">
                    <a:moveTo>
                      <a:pt x="166400" y="11808"/>
                    </a:moveTo>
                    <a:cubicBezTo>
                      <a:pt x="111110" y="-10273"/>
                      <a:pt x="48221" y="-963"/>
                      <a:pt x="1700" y="36189"/>
                    </a:cubicBezTo>
                    <a:cubicBezTo>
                      <a:pt x="443" y="37189"/>
                      <a:pt x="-186" y="38782"/>
                      <a:pt x="48" y="40370"/>
                    </a:cubicBezTo>
                    <a:lnTo>
                      <a:pt x="13998" y="134496"/>
                    </a:lnTo>
                    <a:cubicBezTo>
                      <a:pt x="20402" y="181281"/>
                      <a:pt x="63520" y="214015"/>
                      <a:pt x="110304" y="207611"/>
                    </a:cubicBezTo>
                    <a:cubicBezTo>
                      <a:pt x="157088" y="201207"/>
                      <a:pt x="189822" y="158089"/>
                      <a:pt x="183418" y="111306"/>
                    </a:cubicBezTo>
                    <a:cubicBezTo>
                      <a:pt x="183334" y="110687"/>
                      <a:pt x="183243" y="110070"/>
                      <a:pt x="183144" y="109454"/>
                    </a:cubicBezTo>
                    <a:lnTo>
                      <a:pt x="169194" y="15332"/>
                    </a:lnTo>
                    <a:cubicBezTo>
                      <a:pt x="168959" y="13743"/>
                      <a:pt x="167893" y="12400"/>
                      <a:pt x="166400" y="11808"/>
                    </a:cubicBezTo>
                    <a:close/>
                    <a:moveTo>
                      <a:pt x="43644" y="89159"/>
                    </a:moveTo>
                    <a:cubicBezTo>
                      <a:pt x="42918" y="84242"/>
                      <a:pt x="46314" y="79666"/>
                      <a:pt x="51231" y="78939"/>
                    </a:cubicBezTo>
                    <a:lnTo>
                      <a:pt x="64592" y="76982"/>
                    </a:lnTo>
                    <a:cubicBezTo>
                      <a:pt x="69492" y="76146"/>
                      <a:pt x="74141" y="79441"/>
                      <a:pt x="74977" y="84340"/>
                    </a:cubicBezTo>
                    <a:cubicBezTo>
                      <a:pt x="75813" y="89240"/>
                      <a:pt x="72518" y="93890"/>
                      <a:pt x="67619" y="94725"/>
                    </a:cubicBezTo>
                    <a:cubicBezTo>
                      <a:pt x="67488" y="94748"/>
                      <a:pt x="67356" y="94767"/>
                      <a:pt x="67224" y="94784"/>
                    </a:cubicBezTo>
                    <a:lnTo>
                      <a:pt x="53873" y="96764"/>
                    </a:lnTo>
                    <a:cubicBezTo>
                      <a:pt x="48956" y="97494"/>
                      <a:pt x="44378" y="94101"/>
                      <a:pt x="43648" y="89184"/>
                    </a:cubicBezTo>
                    <a:cubicBezTo>
                      <a:pt x="43647" y="89176"/>
                      <a:pt x="43646" y="89167"/>
                      <a:pt x="43644" y="89159"/>
                    </a:cubicBezTo>
                    <a:close/>
                    <a:moveTo>
                      <a:pt x="106455" y="175392"/>
                    </a:moveTo>
                    <a:cubicBezTo>
                      <a:pt x="89251" y="177917"/>
                      <a:pt x="73248" y="166041"/>
                      <a:pt x="70680" y="148842"/>
                    </a:cubicBezTo>
                    <a:cubicBezTo>
                      <a:pt x="70318" y="146385"/>
                      <a:pt x="72016" y="144099"/>
                      <a:pt x="74474" y="143735"/>
                    </a:cubicBezTo>
                    <a:lnTo>
                      <a:pt x="127893" y="135828"/>
                    </a:lnTo>
                    <a:cubicBezTo>
                      <a:pt x="130350" y="135466"/>
                      <a:pt x="132635" y="137162"/>
                      <a:pt x="133001" y="139617"/>
                    </a:cubicBezTo>
                    <a:cubicBezTo>
                      <a:pt x="135529" y="156821"/>
                      <a:pt x="123654" y="172825"/>
                      <a:pt x="106455" y="175392"/>
                    </a:cubicBezTo>
                    <a:close/>
                    <a:moveTo>
                      <a:pt x="134000" y="84884"/>
                    </a:moveTo>
                    <a:lnTo>
                      <a:pt x="120644" y="86859"/>
                    </a:lnTo>
                    <a:cubicBezTo>
                      <a:pt x="115727" y="87588"/>
                      <a:pt x="111150" y="84192"/>
                      <a:pt x="110422" y="79275"/>
                    </a:cubicBezTo>
                    <a:cubicBezTo>
                      <a:pt x="109694" y="74358"/>
                      <a:pt x="113090" y="69781"/>
                      <a:pt x="118007" y="69053"/>
                    </a:cubicBezTo>
                    <a:lnTo>
                      <a:pt x="131363" y="67077"/>
                    </a:lnTo>
                    <a:cubicBezTo>
                      <a:pt x="136280" y="66349"/>
                      <a:pt x="140857" y="69745"/>
                      <a:pt x="141585" y="74662"/>
                    </a:cubicBezTo>
                    <a:cubicBezTo>
                      <a:pt x="142313" y="79579"/>
                      <a:pt x="138917" y="84156"/>
                      <a:pt x="134000" y="84884"/>
                    </a:cubicBezTo>
                    <a:close/>
                  </a:path>
                </a:pathLst>
              </a:custGeom>
              <a:grpFill/>
              <a:ln w="44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97118D35-044B-49DE-ADFB-9A6A9B2C20BD}"/>
              </a:ext>
            </a:extLst>
          </p:cNvPr>
          <p:cNvSpPr/>
          <p:nvPr/>
        </p:nvSpPr>
        <p:spPr>
          <a:xfrm>
            <a:off x="1289877" y="996774"/>
            <a:ext cx="188384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EE2D68"/>
                </a:solidFill>
                <a:effectLst/>
                <a:uLnTx/>
                <a:uFillTx/>
                <a:latin typeface="Poppins"/>
                <a:ea typeface="+mn-ea"/>
                <a:cs typeface="Poppins SemiBold"/>
              </a:rPr>
              <a:t>5 CATEGORIES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7AF6049-92F1-462A-9427-8DBFB523E9B1}"/>
              </a:ext>
            </a:extLst>
          </p:cNvPr>
          <p:cNvSpPr/>
          <p:nvPr/>
        </p:nvSpPr>
        <p:spPr>
          <a:xfrm>
            <a:off x="5089693" y="979436"/>
            <a:ext cx="147989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EE2D68"/>
                </a:solidFill>
                <a:effectLst/>
                <a:uLnTx/>
                <a:uFillTx/>
                <a:latin typeface="Poppins"/>
                <a:ea typeface="+mn-ea"/>
                <a:cs typeface="Poppins SemiBold"/>
              </a:rPr>
              <a:t>29 THEMES</a:t>
            </a:r>
          </a:p>
        </p:txBody>
      </p:sp>
      <p:grpSp>
        <p:nvGrpSpPr>
          <p:cNvPr id="56" name="Group 17">
            <a:extLst>
              <a:ext uri="{FF2B5EF4-FFF2-40B4-BE49-F238E27FC236}">
                <a16:creationId xmlns:a16="http://schemas.microsoft.com/office/drawing/2014/main" id="{CB8A1DFE-1DE0-4168-B7DC-9BF1310738D5}"/>
              </a:ext>
            </a:extLst>
          </p:cNvPr>
          <p:cNvGrpSpPr/>
          <p:nvPr/>
        </p:nvGrpSpPr>
        <p:grpSpPr>
          <a:xfrm>
            <a:off x="5185118" y="4519753"/>
            <a:ext cx="1812158" cy="576000"/>
            <a:chOff x="479424" y="2334945"/>
            <a:chExt cx="1812158" cy="576000"/>
          </a:xfrm>
        </p:grpSpPr>
        <p:sp>
          <p:nvSpPr>
            <p:cNvPr id="57" name="Rectangle: Rounded Corners 13">
              <a:extLst>
                <a:ext uri="{FF2B5EF4-FFF2-40B4-BE49-F238E27FC236}">
                  <a16:creationId xmlns:a16="http://schemas.microsoft.com/office/drawing/2014/main" id="{4132E1B7-AAF3-46FD-A7B3-A0D76C42751B}"/>
                </a:ext>
              </a:extLst>
            </p:cNvPr>
            <p:cNvSpPr/>
            <p:nvPr/>
          </p:nvSpPr>
          <p:spPr>
            <a:xfrm>
              <a:off x="479424" y="2334945"/>
              <a:ext cx="1812158" cy="57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165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58" name="TextBox 12">
              <a:extLst>
                <a:ext uri="{FF2B5EF4-FFF2-40B4-BE49-F238E27FC236}">
                  <a16:creationId xmlns:a16="http://schemas.microsoft.com/office/drawing/2014/main" id="{1226D14F-0B03-40B7-AC53-BECF1CB4E7B0}"/>
                </a:ext>
              </a:extLst>
            </p:cNvPr>
            <p:cNvSpPr txBox="1"/>
            <p:nvPr/>
          </p:nvSpPr>
          <p:spPr>
            <a:xfrm>
              <a:off x="1100912" y="2385679"/>
              <a:ext cx="1190670" cy="5170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F99185"/>
                      </a:gs>
                      <a:gs pos="0">
                        <a:srgbClr val="EE2D68"/>
                      </a:gs>
                    </a:gsLst>
                    <a:lin ang="2400000" scaled="0"/>
                  </a:gra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SPORT &amp; LEISURE</a:t>
              </a:r>
            </a:p>
          </p:txBody>
        </p:sp>
      </p:grpSp>
      <p:grpSp>
        <p:nvGrpSpPr>
          <p:cNvPr id="60" name="Group 17">
            <a:extLst>
              <a:ext uri="{FF2B5EF4-FFF2-40B4-BE49-F238E27FC236}">
                <a16:creationId xmlns:a16="http://schemas.microsoft.com/office/drawing/2014/main" id="{FDCB5BFF-60FB-4854-A4AC-266FD1F8B8BE}"/>
              </a:ext>
            </a:extLst>
          </p:cNvPr>
          <p:cNvGrpSpPr/>
          <p:nvPr/>
        </p:nvGrpSpPr>
        <p:grpSpPr>
          <a:xfrm>
            <a:off x="5101960" y="5377412"/>
            <a:ext cx="1812158" cy="576000"/>
            <a:chOff x="479424" y="2334945"/>
            <a:chExt cx="1812158" cy="576000"/>
          </a:xfrm>
        </p:grpSpPr>
        <p:sp>
          <p:nvSpPr>
            <p:cNvPr id="61" name="Rectangle: Rounded Corners 13">
              <a:extLst>
                <a:ext uri="{FF2B5EF4-FFF2-40B4-BE49-F238E27FC236}">
                  <a16:creationId xmlns:a16="http://schemas.microsoft.com/office/drawing/2014/main" id="{A0717987-C48E-4C1E-9199-B9E9F6C02BFB}"/>
                </a:ext>
              </a:extLst>
            </p:cNvPr>
            <p:cNvSpPr/>
            <p:nvPr/>
          </p:nvSpPr>
          <p:spPr>
            <a:xfrm>
              <a:off x="479424" y="2334945"/>
              <a:ext cx="1812158" cy="57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165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62" name="TextBox 12">
              <a:extLst>
                <a:ext uri="{FF2B5EF4-FFF2-40B4-BE49-F238E27FC236}">
                  <a16:creationId xmlns:a16="http://schemas.microsoft.com/office/drawing/2014/main" id="{6869D21B-E8A8-4E59-B3ED-A2EE1DF54883}"/>
                </a:ext>
              </a:extLst>
            </p:cNvPr>
            <p:cNvSpPr txBox="1"/>
            <p:nvPr/>
          </p:nvSpPr>
          <p:spPr>
            <a:xfrm>
              <a:off x="1100912" y="2514945"/>
              <a:ext cx="1190670" cy="2585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F99185"/>
                      </a:gs>
                      <a:gs pos="0">
                        <a:srgbClr val="EE2D68"/>
                      </a:gs>
                    </a:gsLst>
                    <a:lin ang="2400000" scaled="0"/>
                  </a:gra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ART, MUSIC</a:t>
              </a:r>
            </a:p>
          </p:txBody>
        </p:sp>
      </p:grpSp>
      <p:pic>
        <p:nvPicPr>
          <p:cNvPr id="70" name="Image 69" descr="Une image contenant dessin, lumière&#10;&#10;Description générée automatiquement">
            <a:extLst>
              <a:ext uri="{FF2B5EF4-FFF2-40B4-BE49-F238E27FC236}">
                <a16:creationId xmlns:a16="http://schemas.microsoft.com/office/drawing/2014/main" id="{D4BEB87B-1505-4529-A60D-2215985E937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02125" y="3028304"/>
            <a:ext cx="372799" cy="372799"/>
          </a:xfrm>
          <a:prstGeom prst="rect">
            <a:avLst/>
          </a:prstGeom>
        </p:spPr>
      </p:pic>
      <p:pic>
        <p:nvPicPr>
          <p:cNvPr id="72" name="Image 71" descr="Une image contenant chaise, dessin, signe&#10;&#10;Description générée automatiquement">
            <a:extLst>
              <a:ext uri="{FF2B5EF4-FFF2-40B4-BE49-F238E27FC236}">
                <a16:creationId xmlns:a16="http://schemas.microsoft.com/office/drawing/2014/main" id="{DB2BE31D-94A8-4FF3-A4A6-2DB66E64AA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14567" y="3838483"/>
            <a:ext cx="327091" cy="327091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4D017D89-6A50-428F-BEDA-096B89C034B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88566" y="5426519"/>
            <a:ext cx="458768" cy="458768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7F32DB03-BF09-49C3-A634-A0A374AF57C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68463" y="4563593"/>
            <a:ext cx="413341" cy="413341"/>
          </a:xfrm>
          <a:prstGeom prst="rect">
            <a:avLst/>
          </a:prstGeom>
        </p:spPr>
      </p:pic>
      <p:grpSp>
        <p:nvGrpSpPr>
          <p:cNvPr id="79" name="Group 103">
            <a:extLst>
              <a:ext uri="{FF2B5EF4-FFF2-40B4-BE49-F238E27FC236}">
                <a16:creationId xmlns:a16="http://schemas.microsoft.com/office/drawing/2014/main" id="{9262F17B-952E-436B-9048-38584FB08D1B}"/>
              </a:ext>
            </a:extLst>
          </p:cNvPr>
          <p:cNvGrpSpPr/>
          <p:nvPr/>
        </p:nvGrpSpPr>
        <p:grpSpPr>
          <a:xfrm>
            <a:off x="9249848" y="1574729"/>
            <a:ext cx="1807200" cy="576000"/>
            <a:chOff x="3163380" y="2334945"/>
            <a:chExt cx="1807200" cy="576000"/>
          </a:xfrm>
        </p:grpSpPr>
        <p:sp>
          <p:nvSpPr>
            <p:cNvPr id="80" name="Rectangle: Rounded Corners 13">
              <a:extLst>
                <a:ext uri="{FF2B5EF4-FFF2-40B4-BE49-F238E27FC236}">
                  <a16:creationId xmlns:a16="http://schemas.microsoft.com/office/drawing/2014/main" id="{8DFC2B8A-ABB3-4815-AAC7-8678997DD5DD}"/>
                </a:ext>
              </a:extLst>
            </p:cNvPr>
            <p:cNvSpPr/>
            <p:nvPr/>
          </p:nvSpPr>
          <p:spPr>
            <a:xfrm>
              <a:off x="3163380" y="2334945"/>
              <a:ext cx="1807200" cy="57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165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81" name="TextBox 12">
              <a:extLst>
                <a:ext uri="{FF2B5EF4-FFF2-40B4-BE49-F238E27FC236}">
                  <a16:creationId xmlns:a16="http://schemas.microsoft.com/office/drawing/2014/main" id="{B7089618-DEB7-4B63-9C41-C0386639F60C}"/>
                </a:ext>
              </a:extLst>
            </p:cNvPr>
            <p:cNvSpPr txBox="1"/>
            <p:nvPr/>
          </p:nvSpPr>
          <p:spPr>
            <a:xfrm>
              <a:off x="3764757" y="2364413"/>
              <a:ext cx="1111412" cy="5170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100000">
                        <a:srgbClr val="F99185"/>
                      </a:gs>
                      <a:gs pos="0">
                        <a:srgbClr val="EE2D68"/>
                      </a:gs>
                    </a:gsLst>
                    <a:lin ang="2400000" scaled="0"/>
                  </a:gra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SF &amp; Fantasy</a:t>
              </a: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299F2814-A210-42CA-B676-95CF15931489}"/>
              </a:ext>
            </a:extLst>
          </p:cNvPr>
          <p:cNvSpPr/>
          <p:nvPr/>
        </p:nvSpPr>
        <p:spPr>
          <a:xfrm>
            <a:off x="8462660" y="979436"/>
            <a:ext cx="211147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EE2D68"/>
                </a:solidFill>
                <a:effectLst/>
                <a:uLnTx/>
                <a:uFillTx/>
                <a:latin typeface="Poppins"/>
                <a:ea typeface="+mn-ea"/>
                <a:cs typeface="Poppins SemiBold"/>
              </a:rPr>
              <a:t>123 SUB THEMES</a:t>
            </a:r>
          </a:p>
        </p:txBody>
      </p:sp>
      <p:grpSp>
        <p:nvGrpSpPr>
          <p:cNvPr id="84" name="Group 8">
            <a:extLst>
              <a:ext uri="{FF2B5EF4-FFF2-40B4-BE49-F238E27FC236}">
                <a16:creationId xmlns:a16="http://schemas.microsoft.com/office/drawing/2014/main" id="{DF6AD285-F586-4F67-9C9D-BB01B8B91F20}"/>
              </a:ext>
            </a:extLst>
          </p:cNvPr>
          <p:cNvGrpSpPr/>
          <p:nvPr/>
        </p:nvGrpSpPr>
        <p:grpSpPr>
          <a:xfrm rot="16200000">
            <a:off x="4076316" y="1024722"/>
            <a:ext cx="568287" cy="587278"/>
            <a:chOff x="2956249" y="5012294"/>
            <a:chExt cx="410676" cy="406384"/>
          </a:xfrm>
        </p:grpSpPr>
        <p:sp>
          <p:nvSpPr>
            <p:cNvPr id="85" name="Isosceles Triangle 3">
              <a:extLst>
                <a:ext uri="{FF2B5EF4-FFF2-40B4-BE49-F238E27FC236}">
                  <a16:creationId xmlns:a16="http://schemas.microsoft.com/office/drawing/2014/main" id="{8D737632-2A4F-42D2-83E5-6CF6A91D4E50}"/>
                </a:ext>
              </a:extLst>
            </p:cNvPr>
            <p:cNvSpPr/>
            <p:nvPr/>
          </p:nvSpPr>
          <p:spPr>
            <a:xfrm rot="10800000">
              <a:off x="2956249" y="5012294"/>
              <a:ext cx="410676" cy="203192"/>
            </a:xfrm>
            <a:prstGeom prst="triangle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86" name="Isosceles Triangle 57">
              <a:extLst>
                <a:ext uri="{FF2B5EF4-FFF2-40B4-BE49-F238E27FC236}">
                  <a16:creationId xmlns:a16="http://schemas.microsoft.com/office/drawing/2014/main" id="{90535D9C-6518-4618-8D02-539F979000D6}"/>
                </a:ext>
              </a:extLst>
            </p:cNvPr>
            <p:cNvSpPr/>
            <p:nvPr/>
          </p:nvSpPr>
          <p:spPr>
            <a:xfrm rot="10800000">
              <a:off x="2956249" y="5113890"/>
              <a:ext cx="410676" cy="203192"/>
            </a:xfrm>
            <a:prstGeom prst="triangle">
              <a:avLst/>
            </a:prstGeom>
            <a:solidFill>
              <a:srgbClr val="F9918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87" name="Isosceles Triangle 58">
              <a:extLst>
                <a:ext uri="{FF2B5EF4-FFF2-40B4-BE49-F238E27FC236}">
                  <a16:creationId xmlns:a16="http://schemas.microsoft.com/office/drawing/2014/main" id="{4C68243B-9D96-476A-A08C-5552CE755079}"/>
                </a:ext>
              </a:extLst>
            </p:cNvPr>
            <p:cNvSpPr/>
            <p:nvPr/>
          </p:nvSpPr>
          <p:spPr>
            <a:xfrm rot="10800000">
              <a:off x="2956249" y="5215486"/>
              <a:ext cx="410676" cy="203192"/>
            </a:xfrm>
            <a:prstGeom prst="triangl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sp>
        <p:nvSpPr>
          <p:cNvPr id="90" name="Rectangle: Top Corners Rounded 50">
            <a:extLst>
              <a:ext uri="{FF2B5EF4-FFF2-40B4-BE49-F238E27FC236}">
                <a16:creationId xmlns:a16="http://schemas.microsoft.com/office/drawing/2014/main" id="{6442EC34-965F-413E-AA5E-D08399B4CB05}"/>
              </a:ext>
            </a:extLst>
          </p:cNvPr>
          <p:cNvSpPr/>
          <p:nvPr/>
        </p:nvSpPr>
        <p:spPr>
          <a:xfrm rot="10800000">
            <a:off x="4265167" y="6069072"/>
            <a:ext cx="3455472" cy="25906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100000">
                <a:schemeClr val="bg2"/>
              </a:gs>
              <a:gs pos="0">
                <a:schemeClr val="tx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91" name="Rectangle: Top Corners Rounded 50">
            <a:extLst>
              <a:ext uri="{FF2B5EF4-FFF2-40B4-BE49-F238E27FC236}">
                <a16:creationId xmlns:a16="http://schemas.microsoft.com/office/drawing/2014/main" id="{271F6FB7-6ACC-4183-827D-6677060D098A}"/>
              </a:ext>
            </a:extLst>
          </p:cNvPr>
          <p:cNvSpPr/>
          <p:nvPr/>
        </p:nvSpPr>
        <p:spPr>
          <a:xfrm rot="10800000">
            <a:off x="8425711" y="4234089"/>
            <a:ext cx="3484415" cy="25906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100000">
                <a:schemeClr val="bg2"/>
              </a:gs>
              <a:gs pos="0">
                <a:schemeClr val="tx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E6857F2-0C5E-41B5-85AE-466C189E7386}"/>
              </a:ext>
            </a:extLst>
          </p:cNvPr>
          <p:cNvSpPr/>
          <p:nvPr/>
        </p:nvSpPr>
        <p:spPr>
          <a:xfrm>
            <a:off x="8743871" y="3828289"/>
            <a:ext cx="227337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EE2D68"/>
                </a:solidFill>
                <a:effectLst/>
                <a:uLnTx/>
                <a:uFillTx/>
                <a:latin typeface="Poppins"/>
                <a:ea typeface="+mn-ea"/>
                <a:cs typeface="Poppins SemiBold"/>
              </a:rPr>
              <a:t>+120 SUB THEMES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0B821D6-7D39-4135-8C0E-F8CA24F7CEDB}"/>
              </a:ext>
            </a:extLst>
          </p:cNvPr>
          <p:cNvSpPr/>
          <p:nvPr/>
        </p:nvSpPr>
        <p:spPr>
          <a:xfrm>
            <a:off x="9762850" y="3058961"/>
            <a:ext cx="62388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EE2D68"/>
                </a:solidFill>
                <a:effectLst/>
                <a:uLnTx/>
                <a:uFillTx/>
                <a:latin typeface="Poppins"/>
                <a:ea typeface="+mn-ea"/>
                <a:cs typeface="Poppins SemiBold"/>
              </a:rPr>
              <a:t>Etc.</a:t>
            </a:r>
          </a:p>
        </p:txBody>
      </p:sp>
      <p:grpSp>
        <p:nvGrpSpPr>
          <p:cNvPr id="95" name="Group 103">
            <a:extLst>
              <a:ext uri="{FF2B5EF4-FFF2-40B4-BE49-F238E27FC236}">
                <a16:creationId xmlns:a16="http://schemas.microsoft.com/office/drawing/2014/main" id="{854D6B00-AC28-46D1-AC1A-623EDA40EEB7}"/>
              </a:ext>
            </a:extLst>
          </p:cNvPr>
          <p:cNvGrpSpPr/>
          <p:nvPr/>
        </p:nvGrpSpPr>
        <p:grpSpPr>
          <a:xfrm>
            <a:off x="9201021" y="3097783"/>
            <a:ext cx="1807200" cy="576000"/>
            <a:chOff x="3163380" y="2334945"/>
            <a:chExt cx="1807200" cy="576000"/>
          </a:xfrm>
        </p:grpSpPr>
        <p:sp>
          <p:nvSpPr>
            <p:cNvPr id="96" name="Rectangle: Rounded Corners 13">
              <a:extLst>
                <a:ext uri="{FF2B5EF4-FFF2-40B4-BE49-F238E27FC236}">
                  <a16:creationId xmlns:a16="http://schemas.microsoft.com/office/drawing/2014/main" id="{E993EF19-B012-4132-A230-17D9A0092D2C}"/>
                </a:ext>
              </a:extLst>
            </p:cNvPr>
            <p:cNvSpPr/>
            <p:nvPr/>
          </p:nvSpPr>
          <p:spPr>
            <a:xfrm>
              <a:off x="3163380" y="2334945"/>
              <a:ext cx="1807200" cy="57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165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97" name="TextBox 12">
              <a:extLst>
                <a:ext uri="{FF2B5EF4-FFF2-40B4-BE49-F238E27FC236}">
                  <a16:creationId xmlns:a16="http://schemas.microsoft.com/office/drawing/2014/main" id="{E2B2D8D5-B174-44CC-A48D-B42D6BAEB3F2}"/>
                </a:ext>
              </a:extLst>
            </p:cNvPr>
            <p:cNvSpPr txBox="1"/>
            <p:nvPr/>
          </p:nvSpPr>
          <p:spPr>
            <a:xfrm>
              <a:off x="3764756" y="2493679"/>
              <a:ext cx="974623" cy="2585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100000">
                        <a:srgbClr val="F99185"/>
                      </a:gs>
                      <a:gs pos="0">
                        <a:srgbClr val="EE2D68"/>
                      </a:gs>
                    </a:gsLst>
                    <a:lin ang="2400000" scaled="0"/>
                  </a:gra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Romance</a:t>
              </a:r>
            </a:p>
          </p:txBody>
        </p:sp>
      </p:grpSp>
      <p:pic>
        <p:nvPicPr>
          <p:cNvPr id="98" name="Image 97">
            <a:extLst>
              <a:ext uri="{FF2B5EF4-FFF2-40B4-BE49-F238E27FC236}">
                <a16:creationId xmlns:a16="http://schemas.microsoft.com/office/drawing/2014/main" id="{3547AD9A-C8A0-4EC4-9FD2-B9FB8251D49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63363" y="3151803"/>
            <a:ext cx="476692" cy="476692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7985DCB8-D5E1-4F2A-BFF4-EA55FC3CE675}"/>
              </a:ext>
            </a:extLst>
          </p:cNvPr>
          <p:cNvSpPr/>
          <p:nvPr/>
        </p:nvSpPr>
        <p:spPr>
          <a:xfrm>
            <a:off x="178205" y="611248"/>
            <a:ext cx="8952722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 SemiBold"/>
                <a:ea typeface="+mn-ea"/>
                <a:cs typeface="Poppins SemiBold"/>
              </a:rPr>
              <a:t>YouScribe's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SemiBold"/>
                <a:ea typeface="+mn-ea"/>
                <a:cs typeface="Poppins SemiBold"/>
              </a:rPr>
              <a:t> approach is to satisfy readers by areas of interest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ppins SemiBold"/>
              <a:ea typeface="+mn-ea"/>
              <a:cs typeface="Poppins SemiBold"/>
            </a:endParaRPr>
          </a:p>
        </p:txBody>
      </p:sp>
      <p:pic>
        <p:nvPicPr>
          <p:cNvPr id="20486" name="Picture 6">
            <a:extLst>
              <a:ext uri="{FF2B5EF4-FFF2-40B4-BE49-F238E27FC236}">
                <a16:creationId xmlns:a16="http://schemas.microsoft.com/office/drawing/2014/main" id="{0A53F1F9-6284-470F-91A2-6472C079F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26" y="1608519"/>
            <a:ext cx="508419" cy="50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7759E30A-E9AF-468A-802C-5EA83AFBA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164" y="2436437"/>
            <a:ext cx="422891" cy="42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BDF9DCBA-65EE-44B0-BADC-BC19EA8D175E}"/>
              </a:ext>
            </a:extLst>
          </p:cNvPr>
          <p:cNvSpPr/>
          <p:nvPr/>
        </p:nvSpPr>
        <p:spPr>
          <a:xfrm>
            <a:off x="7052868" y="5665412"/>
            <a:ext cx="60946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EE2D68"/>
                </a:solidFill>
                <a:effectLst/>
                <a:uLnTx/>
                <a:uFillTx/>
                <a:latin typeface="Poppins"/>
                <a:ea typeface="+mn-ea"/>
                <a:cs typeface="Poppins SemiBold"/>
              </a:rPr>
              <a:t>Etc.</a:t>
            </a:r>
          </a:p>
        </p:txBody>
      </p:sp>
      <p:grpSp>
        <p:nvGrpSpPr>
          <p:cNvPr id="109" name="Group 8">
            <a:extLst>
              <a:ext uri="{FF2B5EF4-FFF2-40B4-BE49-F238E27FC236}">
                <a16:creationId xmlns:a16="http://schemas.microsoft.com/office/drawing/2014/main" id="{AA1CC38E-968D-4947-BDFA-F753728C43E5}"/>
              </a:ext>
            </a:extLst>
          </p:cNvPr>
          <p:cNvGrpSpPr/>
          <p:nvPr/>
        </p:nvGrpSpPr>
        <p:grpSpPr>
          <a:xfrm>
            <a:off x="10073959" y="4372933"/>
            <a:ext cx="568287" cy="587278"/>
            <a:chOff x="2956249" y="5012294"/>
            <a:chExt cx="410676" cy="406384"/>
          </a:xfrm>
        </p:grpSpPr>
        <p:sp>
          <p:nvSpPr>
            <p:cNvPr id="110" name="Isosceles Triangle 3">
              <a:extLst>
                <a:ext uri="{FF2B5EF4-FFF2-40B4-BE49-F238E27FC236}">
                  <a16:creationId xmlns:a16="http://schemas.microsoft.com/office/drawing/2014/main" id="{BDB76C52-6DB0-4EE8-B4F0-D8F1FE80EDB0}"/>
                </a:ext>
              </a:extLst>
            </p:cNvPr>
            <p:cNvSpPr/>
            <p:nvPr/>
          </p:nvSpPr>
          <p:spPr>
            <a:xfrm rot="10800000">
              <a:off x="2956249" y="5012294"/>
              <a:ext cx="410676" cy="203192"/>
            </a:xfrm>
            <a:prstGeom prst="triangle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111" name="Isosceles Triangle 57">
              <a:extLst>
                <a:ext uri="{FF2B5EF4-FFF2-40B4-BE49-F238E27FC236}">
                  <a16:creationId xmlns:a16="http://schemas.microsoft.com/office/drawing/2014/main" id="{4FC7CB61-7058-47B4-87FC-B802DA2B5D47}"/>
                </a:ext>
              </a:extLst>
            </p:cNvPr>
            <p:cNvSpPr/>
            <p:nvPr/>
          </p:nvSpPr>
          <p:spPr>
            <a:xfrm rot="10800000">
              <a:off x="2956249" y="5113890"/>
              <a:ext cx="410676" cy="203192"/>
            </a:xfrm>
            <a:prstGeom prst="triangle">
              <a:avLst/>
            </a:prstGeom>
            <a:solidFill>
              <a:srgbClr val="F9918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112" name="Isosceles Triangle 58">
              <a:extLst>
                <a:ext uri="{FF2B5EF4-FFF2-40B4-BE49-F238E27FC236}">
                  <a16:creationId xmlns:a16="http://schemas.microsoft.com/office/drawing/2014/main" id="{239E5319-AB2E-4BC4-B12F-C5E041E66923}"/>
                </a:ext>
              </a:extLst>
            </p:cNvPr>
            <p:cNvSpPr/>
            <p:nvPr/>
          </p:nvSpPr>
          <p:spPr>
            <a:xfrm rot="10800000">
              <a:off x="2956249" y="5215486"/>
              <a:ext cx="410676" cy="203192"/>
            </a:xfrm>
            <a:prstGeom prst="triangl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EF8A57E-28B7-4B2E-8C88-946E4F82A7D5}"/>
              </a:ext>
            </a:extLst>
          </p:cNvPr>
          <p:cNvSpPr/>
          <p:nvPr/>
        </p:nvSpPr>
        <p:spPr>
          <a:xfrm>
            <a:off x="8587680" y="4995618"/>
            <a:ext cx="3381479" cy="293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E2D68"/>
                </a:solidFill>
                <a:effectLst/>
                <a:uLnTx/>
                <a:uFillTx/>
                <a:latin typeface="Playfair Display"/>
                <a:ea typeface="+mn-ea"/>
                <a:cs typeface="Poppins SemiBold"/>
              </a:rPr>
              <a:t>All our universe at your fingertips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B71EDBF-C21B-476E-AE5E-F0A467B572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2800" y="5426519"/>
            <a:ext cx="3188700" cy="1523030"/>
          </a:xfrm>
          <a:prstGeom prst="rect">
            <a:avLst/>
          </a:prstGeom>
        </p:spPr>
      </p:pic>
      <p:sp>
        <p:nvSpPr>
          <p:cNvPr id="82" name="TextBox 48">
            <a:extLst>
              <a:ext uri="{FF2B5EF4-FFF2-40B4-BE49-F238E27FC236}">
                <a16:creationId xmlns:a16="http://schemas.microsoft.com/office/drawing/2014/main" id="{A9751655-5284-44C7-97E5-2CF9B5605F06}"/>
              </a:ext>
            </a:extLst>
          </p:cNvPr>
          <p:cNvSpPr txBox="1"/>
          <p:nvPr/>
        </p:nvSpPr>
        <p:spPr>
          <a:xfrm>
            <a:off x="634604" y="1692934"/>
            <a:ext cx="3310403" cy="41806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E2D6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Books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+ 200,000 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references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including exclusivities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32563"/>
              </a:solidFill>
              <a:effectLst/>
              <a:uLnTx/>
              <a:uFillTx/>
              <a:latin typeface="Poppins SemiBold"/>
              <a:ea typeface="+mn-ea"/>
              <a:cs typeface="Poppi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E2D6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Press &amp; Magazines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32563"/>
              </a:solidFill>
              <a:effectLst/>
              <a:uLnTx/>
              <a:uFillTx/>
              <a:latin typeface="Poppins "/>
              <a:ea typeface="+mn-ea"/>
              <a:cs typeface="Poppi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+ 200 different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titles and magazines</a:t>
            </a:r>
            <a:endParaRPr lang="en-US" sz="1100" dirty="0">
              <a:latin typeface="Poppins "/>
              <a:cs typeface="Poppi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32563"/>
              </a:solidFill>
              <a:effectLst/>
              <a:uLnTx/>
              <a:uFillTx/>
              <a:latin typeface="Poppins "/>
              <a:ea typeface="+mn-ea"/>
              <a:cs typeface="Poppi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E2D6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Comics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+ 3,800 titles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from the biggest publishing brands (Dupuis, Lombard, Humano Associés)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32563"/>
              </a:solidFill>
              <a:effectLst/>
              <a:uLnTx/>
              <a:uFillTx/>
              <a:latin typeface="Poppins "/>
              <a:ea typeface="+mn-ea"/>
              <a:cs typeface="Poppi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E2D6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Audiobooks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32563"/>
              </a:solidFill>
              <a:effectLst/>
              <a:uLnTx/>
              <a:uFillTx/>
              <a:latin typeface="Poppins "/>
              <a:ea typeface="+mn-ea"/>
              <a:cs typeface="Poppi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More than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25,000 references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including all new bestsellers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E2D68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E2D6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Documents &amp; Scores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+ 800,000 educational documents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published by students, teachers, amateurs,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etc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ppins "/>
              <a:ea typeface="+mn-ea"/>
              <a:cs typeface="Poppi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+ 120,000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"/>
                <a:ea typeface="+mn-ea"/>
                <a:cs typeface="Poppins SemiBold"/>
              </a:rPr>
              <a:t> music scores</a:t>
            </a:r>
          </a:p>
        </p:txBody>
      </p:sp>
    </p:spTree>
    <p:extLst>
      <p:ext uri="{BB962C8B-B14F-4D97-AF65-F5344CB8AC3E}">
        <p14:creationId xmlns:p14="http://schemas.microsoft.com/office/powerpoint/2010/main" val="323525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69 -4.81481E-6 L -0.00013 -0.0423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13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6.25E-7 -3.7037E-7 L 6.25E-7 0.07361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45833E-6 2.96296E-6 L -1.45833E-6 0.07361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45833E-6 2.59259E-6 L 1.45833E-6 0.07361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1.48148E-6 L 0 0.07361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45833E-6 -3.33333E-6 L 1.45833E-6 0.07361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6.25E-7 4.07407E-6 L 6.25E-7 0.07361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66667E-6 4.07407E-6 L 1.66667E-6 0.07361 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45833E-6 2.59259E-6 L 1.45833E-6 0.07361 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69 -4.81481E-6 L -0.00013 -0.04236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13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45833E-6 2.59259E-6 L 1.45833E-6 0.07361 " pathEditMode="relative" rAng="0" ptsTypes="AA">
                                      <p:cBhvr>
                                        <p:cTn id="59" dur="1000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69 -4.81481E-6 L -0.00013 -0.04236 " pathEditMode="relative" rAng="0" ptsTypes="AA">
                                      <p:cBhvr>
                                        <p:cTn id="64" dur="1000" spd="-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8">
            <a:extLst>
              <a:ext uri="{FF2B5EF4-FFF2-40B4-BE49-F238E27FC236}">
                <a16:creationId xmlns:a16="http://schemas.microsoft.com/office/drawing/2014/main" id="{752CBBF4-CD1C-7CD8-2F36-DA45275E6CB2}"/>
              </a:ext>
            </a:extLst>
          </p:cNvPr>
          <p:cNvSpPr/>
          <p:nvPr/>
        </p:nvSpPr>
        <p:spPr>
          <a:xfrm>
            <a:off x="0" y="265028"/>
            <a:ext cx="3607360" cy="1252681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F99185"/>
              </a:gs>
              <a:gs pos="0">
                <a:schemeClr val="tx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0191FF4-82A9-4CF4-A042-24E0E3A37B01}"/>
              </a:ext>
            </a:extLst>
          </p:cNvPr>
          <p:cNvSpPr txBox="1"/>
          <p:nvPr/>
        </p:nvSpPr>
        <p:spPr>
          <a:xfrm>
            <a:off x="329033" y="522036"/>
            <a:ext cx="2801602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fr-FR" sz="2400" b="1">
                <a:solidFill>
                  <a:schemeClr val="bg1"/>
                </a:solidFill>
              </a:rPr>
              <a:t>THE GOOD FIT FOR EVERY READER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C6CA8B2-08CF-DDE2-C506-AEDD31ED3FEA}"/>
              </a:ext>
            </a:extLst>
          </p:cNvPr>
          <p:cNvGrpSpPr/>
          <p:nvPr/>
        </p:nvGrpSpPr>
        <p:grpSpPr>
          <a:xfrm>
            <a:off x="221524" y="1840306"/>
            <a:ext cx="5266483" cy="4798629"/>
            <a:chOff x="221524" y="1774716"/>
            <a:chExt cx="5266483" cy="5241878"/>
          </a:xfrm>
        </p:grpSpPr>
        <p:sp>
          <p:nvSpPr>
            <p:cNvPr id="2" name="Rectangle: Rounded Corners 13">
              <a:extLst>
                <a:ext uri="{FF2B5EF4-FFF2-40B4-BE49-F238E27FC236}">
                  <a16:creationId xmlns:a16="http://schemas.microsoft.com/office/drawing/2014/main" id="{040CE337-122A-76A0-2072-FEFB6114EE44}"/>
                </a:ext>
              </a:extLst>
            </p:cNvPr>
            <p:cNvSpPr/>
            <p:nvPr/>
          </p:nvSpPr>
          <p:spPr>
            <a:xfrm>
              <a:off x="221524" y="1774716"/>
              <a:ext cx="5266483" cy="4993729"/>
            </a:xfrm>
            <a:prstGeom prst="roundRect">
              <a:avLst>
                <a:gd name="adj" fmla="val 3557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" name="TextBox 50">
              <a:extLst>
                <a:ext uri="{FF2B5EF4-FFF2-40B4-BE49-F238E27FC236}">
                  <a16:creationId xmlns:a16="http://schemas.microsoft.com/office/drawing/2014/main" id="{A1488D0C-0F96-55AC-49F9-D1AB94B2E6ED}"/>
                </a:ext>
              </a:extLst>
            </p:cNvPr>
            <p:cNvSpPr txBox="1"/>
            <p:nvPr/>
          </p:nvSpPr>
          <p:spPr>
            <a:xfrm>
              <a:off x="448947" y="1931480"/>
              <a:ext cx="4636912" cy="5085114"/>
            </a:xfrm>
            <a:prstGeom prst="rect">
              <a:avLst/>
            </a:prstGeom>
            <a:noFill/>
          </p:spPr>
          <p:txBody>
            <a:bodyPr wrap="square" lIns="0" tIns="0" rIns="0" bIns="0" numCol="1" spcCol="360000" rtlCol="0" anchor="t">
              <a:spAutoFit/>
            </a:bodyPr>
            <a:lstStyle/>
            <a:p>
              <a:pPr marL="171450" indent="-171450" algn="just">
                <a:lnSpc>
                  <a:spcPct val="150000"/>
                </a:lnSpc>
                <a:spcAft>
                  <a:spcPts val="1200"/>
                </a:spcAft>
                <a:buClr>
                  <a:srgbClr val="EE2D68"/>
                </a:buClr>
                <a:buFont typeface="Wingdings" panose="05000000000000000000" pitchFamily="2" charset="2"/>
                <a:buChar char="ü"/>
              </a:pPr>
              <a:r>
                <a:rPr lang="en-US" altLang="fr-FR" sz="1200" b="1">
                  <a:cs typeface="Poppins SemiBold" panose="02000000000000000000" pitchFamily="2" charset="0"/>
                </a:rPr>
                <a:t>YouScribe</a:t>
              </a:r>
              <a:r>
                <a:rPr lang="en-US" altLang="fr-FR" sz="1200">
                  <a:cs typeface="Poppins SemiBold" panose="02000000000000000000" pitchFamily="2" charset="0"/>
                </a:rPr>
                <a:t> works with 2,000 publishers from Africa and the world, integrating more than 200 new titles everyday in 15 African languages</a:t>
              </a:r>
            </a:p>
            <a:p>
              <a:pPr marL="171450" indent="-171450" algn="just">
                <a:lnSpc>
                  <a:spcPct val="150000"/>
                </a:lnSpc>
                <a:spcAft>
                  <a:spcPts val="1200"/>
                </a:spcAft>
                <a:buClr>
                  <a:srgbClr val="EE2D68"/>
                </a:buClr>
                <a:buFont typeface="Wingdings" panose="05000000000000000000" pitchFamily="2" charset="2"/>
                <a:buChar char="ü"/>
              </a:pPr>
              <a:r>
                <a:rPr lang="en-US" altLang="fr-FR" sz="1200" b="1">
                  <a:cs typeface="Poppins SemiBold" panose="02000000000000000000" pitchFamily="2" charset="0"/>
                </a:rPr>
                <a:t>A dedicated team </a:t>
              </a:r>
              <a:r>
                <a:rPr lang="en-US" altLang="fr-FR" sz="1200">
                  <a:cs typeface="Poppins SemiBold" panose="02000000000000000000" pitchFamily="2" charset="0"/>
                </a:rPr>
                <a:t>strives to enliven the gems of the catalogue and make sure every reader finds a fitting read </a:t>
              </a:r>
            </a:p>
            <a:p>
              <a:pPr marL="171450" indent="-171450" algn="just">
                <a:lnSpc>
                  <a:spcPct val="150000"/>
                </a:lnSpc>
                <a:spcAft>
                  <a:spcPts val="1200"/>
                </a:spcAft>
                <a:buClr>
                  <a:srgbClr val="EE2D68"/>
                </a:buClr>
                <a:buFont typeface="Wingdings" panose="05000000000000000000" pitchFamily="2" charset="2"/>
                <a:buChar char="ü"/>
              </a:pPr>
              <a:r>
                <a:rPr lang="en-US" altLang="fr-FR" sz="1200">
                  <a:cs typeface="Poppins SemiBold" panose="02000000000000000000" pitchFamily="2" charset="0"/>
                </a:rPr>
                <a:t>Strong </a:t>
              </a:r>
              <a:r>
                <a:rPr lang="en-US" altLang="fr-FR" sz="1200" b="1">
                  <a:cs typeface="Poppins SemiBold" panose="02000000000000000000" pitchFamily="2" charset="0"/>
                </a:rPr>
                <a:t>editorialization to follow each country</a:t>
              </a:r>
              <a:r>
                <a:rPr lang="en-US" altLang="fr-FR" sz="1200">
                  <a:cs typeface="Poppins SemiBold" panose="02000000000000000000" pitchFamily="2" charset="0"/>
                </a:rPr>
                <a:t>’s calendar of events and taste in literature</a:t>
              </a:r>
            </a:p>
            <a:p>
              <a:pPr marL="171450" indent="-171450" algn="just">
                <a:lnSpc>
                  <a:spcPct val="150000"/>
                </a:lnSpc>
                <a:spcAft>
                  <a:spcPts val="1200"/>
                </a:spcAft>
                <a:buClr>
                  <a:srgbClr val="EE2D68"/>
                </a:buClr>
                <a:buFont typeface="Wingdings" panose="05000000000000000000" pitchFamily="2" charset="2"/>
                <a:buChar char="ü"/>
              </a:pPr>
              <a:r>
                <a:rPr lang="en-US" sz="1200">
                  <a:cs typeface="Poppins SemiBold" panose="02000000000000000000" pitchFamily="2" charset="0"/>
                </a:rPr>
                <a:t>Our million subscribers can </a:t>
              </a:r>
              <a:r>
                <a:rPr lang="en-US" sz="1200" b="1">
                  <a:cs typeface="Poppins SemiBold" panose="02000000000000000000" pitchFamily="2" charset="0"/>
                </a:rPr>
                <a:t>enjoy titles like </a:t>
              </a:r>
              <a:r>
                <a:rPr lang="en-US" sz="1200">
                  <a:cs typeface="Poppins SemiBold" panose="02000000000000000000" pitchFamily="2" charset="0"/>
                </a:rPr>
                <a:t>: </a:t>
              </a:r>
            </a:p>
            <a:p>
              <a:pPr marL="628650" lvl="1" indent="-171450" algn="just">
                <a:spcAft>
                  <a:spcPts val="1200"/>
                </a:spcAft>
                <a:buClr>
                  <a:srgbClr val="EE2D68"/>
                </a:buClr>
                <a:buFont typeface="Wingdings" panose="05000000000000000000" pitchFamily="2" charset="2"/>
                <a:buChar char="ü"/>
              </a:pPr>
              <a:r>
                <a:rPr lang="en-US" sz="1200" i="1">
                  <a:cs typeface="Poppins SemiBold" panose="02000000000000000000" pitchFamily="2" charset="0"/>
                </a:rPr>
                <a:t>The Washington Post</a:t>
              </a:r>
              <a:r>
                <a:rPr lang="en-US" sz="1200">
                  <a:cs typeface="Poppins SemiBold" panose="02000000000000000000" pitchFamily="2" charset="0"/>
                </a:rPr>
                <a:t>, updated every day</a:t>
              </a:r>
            </a:p>
            <a:p>
              <a:pPr marL="628650" lvl="1" indent="-171450" algn="just">
                <a:spcAft>
                  <a:spcPts val="1200"/>
                </a:spcAft>
                <a:buClr>
                  <a:srgbClr val="EE2D68"/>
                </a:buClr>
                <a:buFont typeface="Wingdings" panose="05000000000000000000" pitchFamily="2" charset="2"/>
                <a:buChar char="ü"/>
              </a:pPr>
              <a:r>
                <a:rPr lang="en-US" sz="1200" i="1">
                  <a:cs typeface="Poppins SemiBold" panose="02000000000000000000" pitchFamily="2" charset="0"/>
                </a:rPr>
                <a:t>Born a Crime </a:t>
              </a:r>
              <a:r>
                <a:rPr lang="en-US" sz="1200">
                  <a:cs typeface="Poppins SemiBold" panose="02000000000000000000" pitchFamily="2" charset="0"/>
                </a:rPr>
                <a:t>by Trevor Noah, provided to us by </a:t>
              </a:r>
              <a:r>
                <a:rPr lang="en-US" sz="1200" b="1" err="1">
                  <a:cs typeface="Poppins SemiBold" panose="02000000000000000000" pitchFamily="2" charset="0"/>
                </a:rPr>
                <a:t>PanMacmillan</a:t>
              </a:r>
              <a:r>
                <a:rPr lang="en-US" sz="1200" b="1">
                  <a:cs typeface="Poppins SemiBold" panose="02000000000000000000" pitchFamily="2" charset="0"/>
                </a:rPr>
                <a:t> South Africa</a:t>
              </a:r>
            </a:p>
            <a:p>
              <a:pPr marL="628650" lvl="1" indent="-171450" algn="just">
                <a:spcAft>
                  <a:spcPts val="1200"/>
                </a:spcAft>
                <a:buClr>
                  <a:srgbClr val="EE2D68"/>
                </a:buClr>
                <a:buFont typeface="Wingdings" panose="05000000000000000000" pitchFamily="2" charset="2"/>
                <a:buChar char="ü"/>
              </a:pPr>
              <a:r>
                <a:rPr lang="en-US" sz="1200">
                  <a:cs typeface="Poppins SemiBold" panose="02000000000000000000" pitchFamily="2" charset="0"/>
                </a:rPr>
                <a:t>More than </a:t>
              </a:r>
              <a:r>
                <a:rPr lang="en-US" sz="1200" b="1">
                  <a:cs typeface="Poppins SemiBold" panose="02000000000000000000" pitchFamily="2" charset="0"/>
                </a:rPr>
                <a:t>25,000 audiobooks </a:t>
              </a:r>
              <a:r>
                <a:rPr lang="en-US" sz="1200">
                  <a:cs typeface="Poppins SemiBold" panose="02000000000000000000" pitchFamily="2" charset="0"/>
                </a:rPr>
                <a:t>depending on their need of the day : leisure, education, business, self-help ….</a:t>
              </a:r>
            </a:p>
            <a:p>
              <a:pPr marL="628650" lvl="1" indent="-171450" algn="just">
                <a:lnSpc>
                  <a:spcPct val="150000"/>
                </a:lnSpc>
                <a:spcAft>
                  <a:spcPts val="1200"/>
                </a:spcAft>
                <a:buClr>
                  <a:srgbClr val="EE2D68"/>
                </a:buClr>
                <a:buFont typeface="Wingdings" panose="05000000000000000000" pitchFamily="2" charset="2"/>
                <a:buChar char="ü"/>
              </a:pPr>
              <a:endParaRPr lang="fr-FR" sz="1200">
                <a:cs typeface="Poppins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7A175A24-F64D-F71F-C8A2-22427D4FD256}"/>
              </a:ext>
            </a:extLst>
          </p:cNvPr>
          <p:cNvGrpSpPr/>
          <p:nvPr/>
        </p:nvGrpSpPr>
        <p:grpSpPr>
          <a:xfrm>
            <a:off x="5870201" y="5308368"/>
            <a:ext cx="6312835" cy="1252681"/>
            <a:chOff x="5223337" y="265028"/>
            <a:chExt cx="6312835" cy="1252681"/>
          </a:xfrm>
        </p:grpSpPr>
        <p:sp>
          <p:nvSpPr>
            <p:cNvPr id="15" name="Rectangle: Rounded Corners 38">
              <a:extLst>
                <a:ext uri="{FF2B5EF4-FFF2-40B4-BE49-F238E27FC236}">
                  <a16:creationId xmlns:a16="http://schemas.microsoft.com/office/drawing/2014/main" id="{739203EE-C7C6-837F-07F2-376436971C7C}"/>
                </a:ext>
              </a:extLst>
            </p:cNvPr>
            <p:cNvSpPr/>
            <p:nvPr/>
          </p:nvSpPr>
          <p:spPr>
            <a:xfrm>
              <a:off x="5223337" y="265028"/>
              <a:ext cx="6312835" cy="1252681"/>
            </a:xfrm>
            <a:prstGeom prst="roundRect">
              <a:avLst>
                <a:gd name="adj" fmla="val 0"/>
              </a:avLst>
            </a:prstGeom>
            <a:gradFill>
              <a:gsLst>
                <a:gs pos="100000">
                  <a:srgbClr val="F99185"/>
                </a:gs>
                <a:gs pos="0">
                  <a:schemeClr val="tx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TextBox 1">
              <a:extLst>
                <a:ext uri="{FF2B5EF4-FFF2-40B4-BE49-F238E27FC236}">
                  <a16:creationId xmlns:a16="http://schemas.microsoft.com/office/drawing/2014/main" id="{C031CFFE-D85A-0E44-B903-EC98AD2224F4}"/>
                </a:ext>
              </a:extLst>
            </p:cNvPr>
            <p:cNvSpPr txBox="1"/>
            <p:nvPr/>
          </p:nvSpPr>
          <p:spPr>
            <a:xfrm>
              <a:off x="5505920" y="583591"/>
              <a:ext cx="2704826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fr-FR" sz="2000" b="1">
                  <a:solidFill>
                    <a:schemeClr val="bg1"/>
                  </a:solidFill>
                </a:rPr>
                <a:t>Our </a:t>
              </a:r>
              <a:r>
                <a:rPr lang="fr-FR" sz="2000" b="1" err="1">
                  <a:solidFill>
                    <a:schemeClr val="bg1"/>
                  </a:solidFill>
                </a:rPr>
                <a:t>most</a:t>
              </a:r>
              <a:r>
                <a:rPr lang="fr-FR" sz="2000" b="1">
                  <a:solidFill>
                    <a:schemeClr val="bg1"/>
                  </a:solidFill>
                </a:rPr>
                <a:t> </a:t>
              </a:r>
              <a:r>
                <a:rPr lang="fr-FR" sz="2000" b="1" err="1">
                  <a:solidFill>
                    <a:schemeClr val="bg1"/>
                  </a:solidFill>
                </a:rPr>
                <a:t>read</a:t>
              </a:r>
              <a:r>
                <a:rPr lang="fr-FR" sz="2000" b="1">
                  <a:solidFill>
                    <a:schemeClr val="bg1"/>
                  </a:solidFill>
                </a:rPr>
                <a:t> </a:t>
              </a:r>
              <a:r>
                <a:rPr lang="fr-FR" sz="2000" b="1" err="1">
                  <a:solidFill>
                    <a:schemeClr val="bg1"/>
                  </a:solidFill>
                </a:rPr>
                <a:t>titles</a:t>
              </a:r>
              <a:r>
                <a:rPr lang="fr-FR" sz="2000" b="1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fr-FR" sz="2000" b="1">
                  <a:solidFill>
                    <a:schemeClr val="bg1"/>
                  </a:solidFill>
                </a:rPr>
                <a:t>in </a:t>
              </a:r>
              <a:r>
                <a:rPr lang="fr-FR" sz="2000" b="1" err="1">
                  <a:solidFill>
                    <a:schemeClr val="bg1"/>
                  </a:solidFill>
                </a:rPr>
                <a:t>Africa</a:t>
              </a:r>
              <a:r>
                <a:rPr lang="fr-FR" sz="2000" b="1">
                  <a:solidFill>
                    <a:schemeClr val="bg1"/>
                  </a:solidFill>
                </a:rPr>
                <a:t> in 2022 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E0950C7-75AF-786F-3FB4-1D615E1AA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93329" y="303988"/>
              <a:ext cx="709032" cy="106444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599F9AE-E8BE-188C-12C5-C3BFE3FE7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3133" y="305271"/>
              <a:ext cx="709033" cy="10631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B9B89623-0061-67C9-EA94-983C08C3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54360" y="305424"/>
              <a:ext cx="709032" cy="11234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3EFBD2BA-9F19-E92B-56D4-A90BA05E06A3}"/>
              </a:ext>
            </a:extLst>
          </p:cNvPr>
          <p:cNvGrpSpPr/>
          <p:nvPr/>
        </p:nvGrpSpPr>
        <p:grpSpPr>
          <a:xfrm>
            <a:off x="5368442" y="-321551"/>
            <a:ext cx="6432400" cy="6657515"/>
            <a:chOff x="2185460" y="-822756"/>
            <a:chExt cx="9595079" cy="9595079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A07F9E45-84FE-6ACB-CE24-F3F7F958A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"/>
            <a:stretch/>
          </p:blipFill>
          <p:spPr>
            <a:xfrm>
              <a:off x="2185460" y="-822756"/>
              <a:ext cx="9595079" cy="9595079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F37131B3-A5DD-B6BC-2685-065454CBD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857" y="802888"/>
              <a:ext cx="2625026" cy="5583965"/>
            </a:xfrm>
            <a:prstGeom prst="rect">
              <a:avLst/>
            </a:prstGeom>
          </p:spPr>
        </p:pic>
        <p:pic>
          <p:nvPicPr>
            <p:cNvPr id="35" name="Phone">
              <a:extLst>
                <a:ext uri="{FF2B5EF4-FFF2-40B4-BE49-F238E27FC236}">
                  <a16:creationId xmlns:a16="http://schemas.microsoft.com/office/drawing/2014/main" id="{91D3CE5C-540D-1446-83BD-CFBB67A7B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73">
              <a:off x="8469317" y="472180"/>
              <a:ext cx="2993034" cy="6116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72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14089 0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1" name="Rectangle: Rounded Corners 38">
            <a:extLst>
              <a:ext uri="{FF2B5EF4-FFF2-40B4-BE49-F238E27FC236}">
                <a16:creationId xmlns:a16="http://schemas.microsoft.com/office/drawing/2014/main" id="{40D7CE38-C020-C08F-E657-CBC521DDD907}"/>
              </a:ext>
            </a:extLst>
          </p:cNvPr>
          <p:cNvSpPr/>
          <p:nvPr/>
        </p:nvSpPr>
        <p:spPr>
          <a:xfrm>
            <a:off x="1" y="0"/>
            <a:ext cx="12191998" cy="6858000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F99185"/>
              </a:gs>
              <a:gs pos="0">
                <a:schemeClr val="tx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CFD1BC-EC51-36F2-1A0C-03A63170C486}"/>
              </a:ext>
            </a:extLst>
          </p:cNvPr>
          <p:cNvSpPr txBox="1"/>
          <p:nvPr/>
        </p:nvSpPr>
        <p:spPr>
          <a:xfrm>
            <a:off x="273624" y="216943"/>
            <a:ext cx="111883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Publishers </a:t>
            </a:r>
            <a:r>
              <a:rPr lang="fr-FR" b="1" dirty="0" err="1">
                <a:solidFill>
                  <a:schemeClr val="bg1"/>
                </a:solidFill>
              </a:rPr>
              <a:t>who</a:t>
            </a:r>
            <a:r>
              <a:rPr lang="fr-FR" b="1" dirty="0">
                <a:solidFill>
                  <a:schemeClr val="bg1"/>
                </a:solidFill>
              </a:rPr>
              <a:t> trust us </a:t>
            </a:r>
            <a:r>
              <a:rPr lang="fr-FR" b="1" dirty="0" err="1">
                <a:solidFill>
                  <a:schemeClr val="bg1"/>
                </a:solidFill>
              </a:rPr>
              <a:t>with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their</a:t>
            </a:r>
            <a:r>
              <a:rPr lang="fr-FR" b="1" dirty="0">
                <a:solidFill>
                  <a:schemeClr val="bg1"/>
                </a:solidFill>
              </a:rPr>
              <a:t> content</a:t>
            </a:r>
          </a:p>
        </p:txBody>
      </p:sp>
      <p:sp>
        <p:nvSpPr>
          <p:cNvPr id="61" name="Rectangle 61">
            <a:extLst>
              <a:ext uri="{FF2B5EF4-FFF2-40B4-BE49-F238E27FC236}">
                <a16:creationId xmlns:a16="http://schemas.microsoft.com/office/drawing/2014/main" id="{1F6C1BF0-3630-9C94-37EC-DA186947A993}"/>
              </a:ext>
            </a:extLst>
          </p:cNvPr>
          <p:cNvSpPr/>
          <p:nvPr/>
        </p:nvSpPr>
        <p:spPr>
          <a:xfrm>
            <a:off x="401729" y="863793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2" name="Rectangle 61">
            <a:extLst>
              <a:ext uri="{FF2B5EF4-FFF2-40B4-BE49-F238E27FC236}">
                <a16:creationId xmlns:a16="http://schemas.microsoft.com/office/drawing/2014/main" id="{E2D49E7A-AD40-7E57-4DC7-1D75EC1EDE46}"/>
              </a:ext>
            </a:extLst>
          </p:cNvPr>
          <p:cNvSpPr/>
          <p:nvPr/>
        </p:nvSpPr>
        <p:spPr>
          <a:xfrm>
            <a:off x="401729" y="1975120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4" name="Rectangle 61">
            <a:extLst>
              <a:ext uri="{FF2B5EF4-FFF2-40B4-BE49-F238E27FC236}">
                <a16:creationId xmlns:a16="http://schemas.microsoft.com/office/drawing/2014/main" id="{D5F5CC41-91DF-8C86-64C9-F92CCFF8C9CB}"/>
              </a:ext>
            </a:extLst>
          </p:cNvPr>
          <p:cNvSpPr/>
          <p:nvPr/>
        </p:nvSpPr>
        <p:spPr>
          <a:xfrm>
            <a:off x="401729" y="3086447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6" name="Rectangle 61">
            <a:extLst>
              <a:ext uri="{FF2B5EF4-FFF2-40B4-BE49-F238E27FC236}">
                <a16:creationId xmlns:a16="http://schemas.microsoft.com/office/drawing/2014/main" id="{7FCD55D6-1B12-9C2C-D1EC-B93021C1E8DA}"/>
              </a:ext>
            </a:extLst>
          </p:cNvPr>
          <p:cNvSpPr/>
          <p:nvPr/>
        </p:nvSpPr>
        <p:spPr>
          <a:xfrm>
            <a:off x="401729" y="4197774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8" name="Rectangle 61">
            <a:extLst>
              <a:ext uri="{FF2B5EF4-FFF2-40B4-BE49-F238E27FC236}">
                <a16:creationId xmlns:a16="http://schemas.microsoft.com/office/drawing/2014/main" id="{C16D20F9-2008-83E1-769B-B2834F857DBD}"/>
              </a:ext>
            </a:extLst>
          </p:cNvPr>
          <p:cNvSpPr/>
          <p:nvPr/>
        </p:nvSpPr>
        <p:spPr>
          <a:xfrm>
            <a:off x="401729" y="5309101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0" name="Rectangle 61">
            <a:extLst>
              <a:ext uri="{FF2B5EF4-FFF2-40B4-BE49-F238E27FC236}">
                <a16:creationId xmlns:a16="http://schemas.microsoft.com/office/drawing/2014/main" id="{D82911B8-8977-0B33-2EF3-BD995E68D2B7}"/>
              </a:ext>
            </a:extLst>
          </p:cNvPr>
          <p:cNvSpPr/>
          <p:nvPr/>
        </p:nvSpPr>
        <p:spPr>
          <a:xfrm>
            <a:off x="2074194" y="863793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1" name="Rectangle 61">
            <a:extLst>
              <a:ext uri="{FF2B5EF4-FFF2-40B4-BE49-F238E27FC236}">
                <a16:creationId xmlns:a16="http://schemas.microsoft.com/office/drawing/2014/main" id="{C30E0B87-1B8D-ADD9-C4A9-8D42CA0024EB}"/>
              </a:ext>
            </a:extLst>
          </p:cNvPr>
          <p:cNvSpPr/>
          <p:nvPr/>
        </p:nvSpPr>
        <p:spPr>
          <a:xfrm>
            <a:off x="2074194" y="1975120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4" name="Rectangle 61">
            <a:extLst>
              <a:ext uri="{FF2B5EF4-FFF2-40B4-BE49-F238E27FC236}">
                <a16:creationId xmlns:a16="http://schemas.microsoft.com/office/drawing/2014/main" id="{7578FDD8-E451-1F0B-8134-259D0A2C741E}"/>
              </a:ext>
            </a:extLst>
          </p:cNvPr>
          <p:cNvSpPr/>
          <p:nvPr/>
        </p:nvSpPr>
        <p:spPr>
          <a:xfrm>
            <a:off x="2074194" y="3086447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6" name="Rectangle 61">
            <a:extLst>
              <a:ext uri="{FF2B5EF4-FFF2-40B4-BE49-F238E27FC236}">
                <a16:creationId xmlns:a16="http://schemas.microsoft.com/office/drawing/2014/main" id="{43A96BE3-D63F-80BA-7C95-9CBDE939E157}"/>
              </a:ext>
            </a:extLst>
          </p:cNvPr>
          <p:cNvSpPr/>
          <p:nvPr/>
        </p:nvSpPr>
        <p:spPr>
          <a:xfrm>
            <a:off x="2074194" y="4197774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0" name="Rectangle 61">
            <a:extLst>
              <a:ext uri="{FF2B5EF4-FFF2-40B4-BE49-F238E27FC236}">
                <a16:creationId xmlns:a16="http://schemas.microsoft.com/office/drawing/2014/main" id="{6372C5FD-C6F7-0918-8328-D540F11D93BD}"/>
              </a:ext>
            </a:extLst>
          </p:cNvPr>
          <p:cNvSpPr/>
          <p:nvPr/>
        </p:nvSpPr>
        <p:spPr>
          <a:xfrm>
            <a:off x="2074194" y="5309101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59A093F-9997-13B2-B648-9B3E7C43D17E}"/>
              </a:ext>
            </a:extLst>
          </p:cNvPr>
          <p:cNvSpPr/>
          <p:nvPr/>
        </p:nvSpPr>
        <p:spPr>
          <a:xfrm>
            <a:off x="3731183" y="863793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3" name="Rectangle 61">
            <a:extLst>
              <a:ext uri="{FF2B5EF4-FFF2-40B4-BE49-F238E27FC236}">
                <a16:creationId xmlns:a16="http://schemas.microsoft.com/office/drawing/2014/main" id="{41B9966F-FB49-4738-FF20-8539F3ADEA11}"/>
              </a:ext>
            </a:extLst>
          </p:cNvPr>
          <p:cNvSpPr/>
          <p:nvPr/>
        </p:nvSpPr>
        <p:spPr>
          <a:xfrm>
            <a:off x="3731183" y="1975120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69" name="Rectangle 61">
            <a:extLst>
              <a:ext uri="{FF2B5EF4-FFF2-40B4-BE49-F238E27FC236}">
                <a16:creationId xmlns:a16="http://schemas.microsoft.com/office/drawing/2014/main" id="{B65E3B15-F47A-3C95-A6A7-98F7E8C59393}"/>
              </a:ext>
            </a:extLst>
          </p:cNvPr>
          <p:cNvSpPr/>
          <p:nvPr/>
        </p:nvSpPr>
        <p:spPr>
          <a:xfrm>
            <a:off x="3731183" y="3086447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70" name="Rectangle 61">
            <a:extLst>
              <a:ext uri="{FF2B5EF4-FFF2-40B4-BE49-F238E27FC236}">
                <a16:creationId xmlns:a16="http://schemas.microsoft.com/office/drawing/2014/main" id="{981773A8-87E6-88B0-9C82-A8AE8560404B}"/>
              </a:ext>
            </a:extLst>
          </p:cNvPr>
          <p:cNvSpPr/>
          <p:nvPr/>
        </p:nvSpPr>
        <p:spPr>
          <a:xfrm>
            <a:off x="3731183" y="4197774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72" name="Rectangle 61">
            <a:extLst>
              <a:ext uri="{FF2B5EF4-FFF2-40B4-BE49-F238E27FC236}">
                <a16:creationId xmlns:a16="http://schemas.microsoft.com/office/drawing/2014/main" id="{A41A891D-B0A5-667E-545A-563ED5A159AD}"/>
              </a:ext>
            </a:extLst>
          </p:cNvPr>
          <p:cNvSpPr/>
          <p:nvPr/>
        </p:nvSpPr>
        <p:spPr>
          <a:xfrm>
            <a:off x="3731183" y="5309101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77" name="Rectangle 61">
            <a:extLst>
              <a:ext uri="{FF2B5EF4-FFF2-40B4-BE49-F238E27FC236}">
                <a16:creationId xmlns:a16="http://schemas.microsoft.com/office/drawing/2014/main" id="{92AE1E8F-7232-B97C-3F94-3F91C34F3B6C}"/>
              </a:ext>
            </a:extLst>
          </p:cNvPr>
          <p:cNvSpPr/>
          <p:nvPr/>
        </p:nvSpPr>
        <p:spPr>
          <a:xfrm>
            <a:off x="5393461" y="863793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79" name="Rectangle 61">
            <a:extLst>
              <a:ext uri="{FF2B5EF4-FFF2-40B4-BE49-F238E27FC236}">
                <a16:creationId xmlns:a16="http://schemas.microsoft.com/office/drawing/2014/main" id="{6ACAF2E4-6B5D-8C47-DFE0-91B70B28202A}"/>
              </a:ext>
            </a:extLst>
          </p:cNvPr>
          <p:cNvSpPr/>
          <p:nvPr/>
        </p:nvSpPr>
        <p:spPr>
          <a:xfrm>
            <a:off x="5393461" y="1975120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80" name="Rectangle 61">
            <a:extLst>
              <a:ext uri="{FF2B5EF4-FFF2-40B4-BE49-F238E27FC236}">
                <a16:creationId xmlns:a16="http://schemas.microsoft.com/office/drawing/2014/main" id="{50B79F11-710B-7F97-1947-65BF2C89D505}"/>
              </a:ext>
            </a:extLst>
          </p:cNvPr>
          <p:cNvSpPr/>
          <p:nvPr/>
        </p:nvSpPr>
        <p:spPr>
          <a:xfrm>
            <a:off x="5393461" y="3086447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81" name="Rectangle 61">
            <a:extLst>
              <a:ext uri="{FF2B5EF4-FFF2-40B4-BE49-F238E27FC236}">
                <a16:creationId xmlns:a16="http://schemas.microsoft.com/office/drawing/2014/main" id="{4B89E52F-F5C1-4497-9CBF-B63963075728}"/>
              </a:ext>
            </a:extLst>
          </p:cNvPr>
          <p:cNvSpPr/>
          <p:nvPr/>
        </p:nvSpPr>
        <p:spPr>
          <a:xfrm>
            <a:off x="5393461" y="4197774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82" name="Rectangle 61">
            <a:extLst>
              <a:ext uri="{FF2B5EF4-FFF2-40B4-BE49-F238E27FC236}">
                <a16:creationId xmlns:a16="http://schemas.microsoft.com/office/drawing/2014/main" id="{00C6198E-3B02-F1C8-F879-E54C16E8A0DD}"/>
              </a:ext>
            </a:extLst>
          </p:cNvPr>
          <p:cNvSpPr/>
          <p:nvPr/>
        </p:nvSpPr>
        <p:spPr>
          <a:xfrm>
            <a:off x="5393461" y="5309101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84" name="Rectangle 61">
            <a:extLst>
              <a:ext uri="{FF2B5EF4-FFF2-40B4-BE49-F238E27FC236}">
                <a16:creationId xmlns:a16="http://schemas.microsoft.com/office/drawing/2014/main" id="{99F4E185-E965-0F3B-0EFF-2718397232F6}"/>
              </a:ext>
            </a:extLst>
          </p:cNvPr>
          <p:cNvSpPr/>
          <p:nvPr/>
        </p:nvSpPr>
        <p:spPr>
          <a:xfrm>
            <a:off x="7058858" y="863793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85" name="Rectangle 61">
            <a:extLst>
              <a:ext uri="{FF2B5EF4-FFF2-40B4-BE49-F238E27FC236}">
                <a16:creationId xmlns:a16="http://schemas.microsoft.com/office/drawing/2014/main" id="{CE8BC3D2-4743-16CB-99E2-B716440A7526}"/>
              </a:ext>
            </a:extLst>
          </p:cNvPr>
          <p:cNvSpPr/>
          <p:nvPr/>
        </p:nvSpPr>
        <p:spPr>
          <a:xfrm>
            <a:off x="7058858" y="1975120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87" name="Rectangle 61">
            <a:extLst>
              <a:ext uri="{FF2B5EF4-FFF2-40B4-BE49-F238E27FC236}">
                <a16:creationId xmlns:a16="http://schemas.microsoft.com/office/drawing/2014/main" id="{443E707D-A1D7-89B7-9A6F-81D58DDD175C}"/>
              </a:ext>
            </a:extLst>
          </p:cNvPr>
          <p:cNvSpPr/>
          <p:nvPr/>
        </p:nvSpPr>
        <p:spPr>
          <a:xfrm>
            <a:off x="7058858" y="3086447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94" name="Rectangle 61">
            <a:extLst>
              <a:ext uri="{FF2B5EF4-FFF2-40B4-BE49-F238E27FC236}">
                <a16:creationId xmlns:a16="http://schemas.microsoft.com/office/drawing/2014/main" id="{F48352DD-29A9-957D-E247-F78A24F24DB9}"/>
              </a:ext>
            </a:extLst>
          </p:cNvPr>
          <p:cNvSpPr/>
          <p:nvPr/>
        </p:nvSpPr>
        <p:spPr>
          <a:xfrm>
            <a:off x="7058858" y="4197774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96" name="Rectangle 61">
            <a:extLst>
              <a:ext uri="{FF2B5EF4-FFF2-40B4-BE49-F238E27FC236}">
                <a16:creationId xmlns:a16="http://schemas.microsoft.com/office/drawing/2014/main" id="{1D412669-D841-BA8A-F9A0-E061FFEED00A}"/>
              </a:ext>
            </a:extLst>
          </p:cNvPr>
          <p:cNvSpPr/>
          <p:nvPr/>
        </p:nvSpPr>
        <p:spPr>
          <a:xfrm>
            <a:off x="7058858" y="5309101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97" name="Rectangle 61">
            <a:extLst>
              <a:ext uri="{FF2B5EF4-FFF2-40B4-BE49-F238E27FC236}">
                <a16:creationId xmlns:a16="http://schemas.microsoft.com/office/drawing/2014/main" id="{11BDB749-1DBB-4DD7-D4F4-512480534FD5}"/>
              </a:ext>
            </a:extLst>
          </p:cNvPr>
          <p:cNvSpPr/>
          <p:nvPr/>
        </p:nvSpPr>
        <p:spPr>
          <a:xfrm>
            <a:off x="8677282" y="863793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339" name="Rectangle 61">
            <a:extLst>
              <a:ext uri="{FF2B5EF4-FFF2-40B4-BE49-F238E27FC236}">
                <a16:creationId xmlns:a16="http://schemas.microsoft.com/office/drawing/2014/main" id="{B9E3E1B1-94D7-AE5D-5868-059B5C980D15}"/>
              </a:ext>
            </a:extLst>
          </p:cNvPr>
          <p:cNvSpPr/>
          <p:nvPr/>
        </p:nvSpPr>
        <p:spPr>
          <a:xfrm>
            <a:off x="8677282" y="1975120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340" name="Rectangle 61">
            <a:extLst>
              <a:ext uri="{FF2B5EF4-FFF2-40B4-BE49-F238E27FC236}">
                <a16:creationId xmlns:a16="http://schemas.microsoft.com/office/drawing/2014/main" id="{0A34791A-D2DC-D634-7B77-F216A495BF95}"/>
              </a:ext>
            </a:extLst>
          </p:cNvPr>
          <p:cNvSpPr/>
          <p:nvPr/>
        </p:nvSpPr>
        <p:spPr>
          <a:xfrm>
            <a:off x="8677282" y="3086447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341" name="Rectangle 61">
            <a:extLst>
              <a:ext uri="{FF2B5EF4-FFF2-40B4-BE49-F238E27FC236}">
                <a16:creationId xmlns:a16="http://schemas.microsoft.com/office/drawing/2014/main" id="{7FEDF1EB-3E37-D7D0-E9AD-044B28409654}"/>
              </a:ext>
            </a:extLst>
          </p:cNvPr>
          <p:cNvSpPr/>
          <p:nvPr/>
        </p:nvSpPr>
        <p:spPr>
          <a:xfrm>
            <a:off x="8677282" y="4197774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342" name="Rectangle 61">
            <a:extLst>
              <a:ext uri="{FF2B5EF4-FFF2-40B4-BE49-F238E27FC236}">
                <a16:creationId xmlns:a16="http://schemas.microsoft.com/office/drawing/2014/main" id="{1CEDE060-CCFD-97C7-7E3F-0E6D6C4CDB71}"/>
              </a:ext>
            </a:extLst>
          </p:cNvPr>
          <p:cNvSpPr/>
          <p:nvPr/>
        </p:nvSpPr>
        <p:spPr>
          <a:xfrm>
            <a:off x="8677282" y="5309101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352" name="Rectangle 61">
            <a:extLst>
              <a:ext uri="{FF2B5EF4-FFF2-40B4-BE49-F238E27FC236}">
                <a16:creationId xmlns:a16="http://schemas.microsoft.com/office/drawing/2014/main" id="{C02ADA1C-990C-BD42-7A36-B96BF86EA356}"/>
              </a:ext>
            </a:extLst>
          </p:cNvPr>
          <p:cNvSpPr/>
          <p:nvPr/>
        </p:nvSpPr>
        <p:spPr>
          <a:xfrm>
            <a:off x="10306821" y="863793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353" name="Rectangle 61">
            <a:extLst>
              <a:ext uri="{FF2B5EF4-FFF2-40B4-BE49-F238E27FC236}">
                <a16:creationId xmlns:a16="http://schemas.microsoft.com/office/drawing/2014/main" id="{17407BEF-CF82-A535-C764-CD390C162CD5}"/>
              </a:ext>
            </a:extLst>
          </p:cNvPr>
          <p:cNvSpPr/>
          <p:nvPr/>
        </p:nvSpPr>
        <p:spPr>
          <a:xfrm>
            <a:off x="10306821" y="1975120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354" name="Rectangle 61">
            <a:extLst>
              <a:ext uri="{FF2B5EF4-FFF2-40B4-BE49-F238E27FC236}">
                <a16:creationId xmlns:a16="http://schemas.microsoft.com/office/drawing/2014/main" id="{0FED2AA2-4DB2-B239-FF99-2E3DAC638459}"/>
              </a:ext>
            </a:extLst>
          </p:cNvPr>
          <p:cNvSpPr/>
          <p:nvPr/>
        </p:nvSpPr>
        <p:spPr>
          <a:xfrm>
            <a:off x="10306821" y="3086447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356" name="Rectangle 61">
            <a:extLst>
              <a:ext uri="{FF2B5EF4-FFF2-40B4-BE49-F238E27FC236}">
                <a16:creationId xmlns:a16="http://schemas.microsoft.com/office/drawing/2014/main" id="{69526FD0-D5F3-678F-BB33-EF7C301A597C}"/>
              </a:ext>
            </a:extLst>
          </p:cNvPr>
          <p:cNvSpPr/>
          <p:nvPr/>
        </p:nvSpPr>
        <p:spPr>
          <a:xfrm>
            <a:off x="10306821" y="4197774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358" name="Rectangle 61">
            <a:extLst>
              <a:ext uri="{FF2B5EF4-FFF2-40B4-BE49-F238E27FC236}">
                <a16:creationId xmlns:a16="http://schemas.microsoft.com/office/drawing/2014/main" id="{80A96111-A585-EE99-47AD-216D87BF964B}"/>
              </a:ext>
            </a:extLst>
          </p:cNvPr>
          <p:cNvSpPr/>
          <p:nvPr/>
        </p:nvSpPr>
        <p:spPr>
          <a:xfrm>
            <a:off x="10306821" y="5309101"/>
            <a:ext cx="1392984" cy="856851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8C8C8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222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7360" name="Picture 2">
            <a:extLst>
              <a:ext uri="{FF2B5EF4-FFF2-40B4-BE49-F238E27FC236}">
                <a16:creationId xmlns:a16="http://schemas.microsoft.com/office/drawing/2014/main" id="{B9ADCAFE-1BB3-C5A1-0A78-65DFF35CB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29" y="1025897"/>
            <a:ext cx="13906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62" name="Picture 3">
            <a:extLst>
              <a:ext uri="{FF2B5EF4-FFF2-40B4-BE49-F238E27FC236}">
                <a16:creationId xmlns:a16="http://schemas.microsoft.com/office/drawing/2014/main" id="{3CBAFA0D-5266-187B-FEA9-DD0AA64DF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082" y="1051075"/>
            <a:ext cx="1209208" cy="48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64" name="Picture 50">
            <a:extLst>
              <a:ext uri="{FF2B5EF4-FFF2-40B4-BE49-F238E27FC236}">
                <a16:creationId xmlns:a16="http://schemas.microsoft.com/office/drawing/2014/main" id="{2E02CE5D-6828-09CE-E523-3DEB0407E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275" y="963984"/>
            <a:ext cx="1066800" cy="63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66" name="Picture 5">
            <a:extLst>
              <a:ext uri="{FF2B5EF4-FFF2-40B4-BE49-F238E27FC236}">
                <a16:creationId xmlns:a16="http://schemas.microsoft.com/office/drawing/2014/main" id="{7B7088C8-0AA9-54B6-C375-E994D6D99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53" y="977892"/>
            <a:ext cx="533400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68" name="Picture 6">
            <a:extLst>
              <a:ext uri="{FF2B5EF4-FFF2-40B4-BE49-F238E27FC236}">
                <a16:creationId xmlns:a16="http://schemas.microsoft.com/office/drawing/2014/main" id="{C5B33FEC-D669-80B7-6C4D-0A0A52B9D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37" y="1051075"/>
            <a:ext cx="10382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0" name="Picture 9">
            <a:extLst>
              <a:ext uri="{FF2B5EF4-FFF2-40B4-BE49-F238E27FC236}">
                <a16:creationId xmlns:a16="http://schemas.microsoft.com/office/drawing/2014/main" id="{5857E6A4-EE44-6016-4489-1C106A85D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449" y="968366"/>
            <a:ext cx="628650" cy="6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2" name="Picture 29">
            <a:extLst>
              <a:ext uri="{FF2B5EF4-FFF2-40B4-BE49-F238E27FC236}">
                <a16:creationId xmlns:a16="http://schemas.microsoft.com/office/drawing/2014/main" id="{707AA5E3-5E10-167A-7719-7B76248C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1" y="2065786"/>
            <a:ext cx="619125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" name="Image 737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2770303-96D0-A8A1-3F69-1717B4B629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0963" y="2139022"/>
            <a:ext cx="1319446" cy="510754"/>
          </a:xfrm>
          <a:prstGeom prst="rect">
            <a:avLst/>
          </a:prstGeom>
        </p:spPr>
      </p:pic>
      <p:pic>
        <p:nvPicPr>
          <p:cNvPr id="7376" name="Image 7375">
            <a:extLst>
              <a:ext uri="{FF2B5EF4-FFF2-40B4-BE49-F238E27FC236}">
                <a16:creationId xmlns:a16="http://schemas.microsoft.com/office/drawing/2014/main" id="{21D44A1B-E6ED-75A4-97B5-2F62CC3871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8886" y="2103425"/>
            <a:ext cx="1092925" cy="581947"/>
          </a:xfrm>
          <a:prstGeom prst="rect">
            <a:avLst/>
          </a:prstGeom>
        </p:spPr>
      </p:pic>
      <p:pic>
        <p:nvPicPr>
          <p:cNvPr id="7379" name="Image 7378">
            <a:extLst>
              <a:ext uri="{FF2B5EF4-FFF2-40B4-BE49-F238E27FC236}">
                <a16:creationId xmlns:a16="http://schemas.microsoft.com/office/drawing/2014/main" id="{EB9727C7-8C12-26A7-BDBE-15B6434426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3689" y="3177875"/>
            <a:ext cx="673994" cy="673994"/>
          </a:xfrm>
          <a:prstGeom prst="rect">
            <a:avLst/>
          </a:prstGeom>
        </p:spPr>
      </p:pic>
      <p:pic>
        <p:nvPicPr>
          <p:cNvPr id="7380" name="Image 7379">
            <a:extLst>
              <a:ext uri="{FF2B5EF4-FFF2-40B4-BE49-F238E27FC236}">
                <a16:creationId xmlns:a16="http://schemas.microsoft.com/office/drawing/2014/main" id="{F44431FC-62B4-0C20-24CC-AD1C94C2DE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0322" y="3110827"/>
            <a:ext cx="808089" cy="808089"/>
          </a:xfrm>
          <a:prstGeom prst="rect">
            <a:avLst/>
          </a:prstGeom>
        </p:spPr>
      </p:pic>
      <p:pic>
        <p:nvPicPr>
          <p:cNvPr id="7382" name="Image 7381">
            <a:extLst>
              <a:ext uri="{FF2B5EF4-FFF2-40B4-BE49-F238E27FC236}">
                <a16:creationId xmlns:a16="http://schemas.microsoft.com/office/drawing/2014/main" id="{A249070E-A250-7690-28AD-91F43F0EFD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5039" y="5330890"/>
            <a:ext cx="1104027" cy="813272"/>
          </a:xfrm>
          <a:prstGeom prst="rect">
            <a:avLst/>
          </a:prstGeom>
        </p:spPr>
      </p:pic>
      <p:pic>
        <p:nvPicPr>
          <p:cNvPr id="7383" name="Image 7382">
            <a:hlinkClick r:id="rId15"/>
            <a:extLst>
              <a:ext uri="{FF2B5EF4-FFF2-40B4-BE49-F238E27FC236}">
                <a16:creationId xmlns:a16="http://schemas.microsoft.com/office/drawing/2014/main" id="{3EEC8D54-6499-B0FD-8928-DC002210E2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83" y="4331238"/>
            <a:ext cx="873937" cy="589921"/>
          </a:xfrm>
          <a:prstGeom prst="rect">
            <a:avLst/>
          </a:prstGeom>
        </p:spPr>
      </p:pic>
      <p:pic>
        <p:nvPicPr>
          <p:cNvPr id="7384" name="Picture 8">
            <a:extLst>
              <a:ext uri="{FF2B5EF4-FFF2-40B4-BE49-F238E27FC236}">
                <a16:creationId xmlns:a16="http://schemas.microsoft.com/office/drawing/2014/main" id="{29A9774E-77F9-2AFC-005F-BDE2B2BC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762" y="3271983"/>
            <a:ext cx="11811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86" name="Picture 30">
            <a:extLst>
              <a:ext uri="{FF2B5EF4-FFF2-40B4-BE49-F238E27FC236}">
                <a16:creationId xmlns:a16="http://schemas.microsoft.com/office/drawing/2014/main" id="{5814F351-F6DB-2CBD-84C3-B13A98F44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93" y="5285378"/>
            <a:ext cx="9239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87" name="Picture 31">
            <a:extLst>
              <a:ext uri="{FF2B5EF4-FFF2-40B4-BE49-F238E27FC236}">
                <a16:creationId xmlns:a16="http://schemas.microsoft.com/office/drawing/2014/main" id="{2E0D1ED7-57B3-DB90-8CE6-E9BA9E962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21" y="3156543"/>
            <a:ext cx="866775" cy="69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88" name="Picture 40">
            <a:extLst>
              <a:ext uri="{FF2B5EF4-FFF2-40B4-BE49-F238E27FC236}">
                <a16:creationId xmlns:a16="http://schemas.microsoft.com/office/drawing/2014/main" id="{2020A65C-58EE-232A-862E-13012457F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136" y="2060145"/>
            <a:ext cx="1057275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89" name="Picture 47">
            <a:extLst>
              <a:ext uri="{FF2B5EF4-FFF2-40B4-BE49-F238E27FC236}">
                <a16:creationId xmlns:a16="http://schemas.microsoft.com/office/drawing/2014/main" id="{34C339E3-3070-8A7F-8C37-FDB89A9E1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762" y="2160965"/>
            <a:ext cx="1123784" cy="49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0" name="Picture 24" descr="parkstone-international">
            <a:hlinkClick r:id="rId22"/>
            <a:extLst>
              <a:ext uri="{FF2B5EF4-FFF2-40B4-BE49-F238E27FC236}">
                <a16:creationId xmlns:a16="http://schemas.microsoft.com/office/drawing/2014/main" id="{7164E87A-7338-4EEE-BF6F-21B977F57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3" b="31051"/>
          <a:stretch/>
        </p:blipFill>
        <p:spPr bwMode="auto">
          <a:xfrm>
            <a:off x="8877331" y="4423821"/>
            <a:ext cx="1025080" cy="42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2" name="Picture 43">
            <a:extLst>
              <a:ext uri="{FF2B5EF4-FFF2-40B4-BE49-F238E27FC236}">
                <a16:creationId xmlns:a16="http://schemas.microsoft.com/office/drawing/2014/main" id="{8711E3CF-4F41-7588-1A4C-4BE5B30C0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02" y="5508041"/>
            <a:ext cx="1389046" cy="4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3" name="Picture 46">
            <a:extLst>
              <a:ext uri="{FF2B5EF4-FFF2-40B4-BE49-F238E27FC236}">
                <a16:creationId xmlns:a16="http://schemas.microsoft.com/office/drawing/2014/main" id="{8288D430-EC5D-8E4C-D955-85165CB53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030" y="3124549"/>
            <a:ext cx="1303840" cy="79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4" name="Image 7393">
            <a:extLst>
              <a:ext uri="{FF2B5EF4-FFF2-40B4-BE49-F238E27FC236}">
                <a16:creationId xmlns:a16="http://schemas.microsoft.com/office/drawing/2014/main" id="{23768A96-F0DC-4877-1E1C-FAAAE638FAE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3873" y="3125204"/>
            <a:ext cx="793716" cy="793716"/>
          </a:xfrm>
          <a:prstGeom prst="rect">
            <a:avLst/>
          </a:prstGeom>
        </p:spPr>
      </p:pic>
      <p:pic>
        <p:nvPicPr>
          <p:cNvPr id="7395" name="Image 7394">
            <a:extLst>
              <a:ext uri="{FF2B5EF4-FFF2-40B4-BE49-F238E27FC236}">
                <a16:creationId xmlns:a16="http://schemas.microsoft.com/office/drawing/2014/main" id="{EEAE3EC4-DA21-AD34-A523-F5D72605B5E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435999" y="4249960"/>
            <a:ext cx="1320002" cy="739201"/>
          </a:xfrm>
          <a:prstGeom prst="rect">
            <a:avLst/>
          </a:prstGeom>
        </p:spPr>
      </p:pic>
      <p:pic>
        <p:nvPicPr>
          <p:cNvPr id="7396" name="Image 7395">
            <a:extLst>
              <a:ext uri="{FF2B5EF4-FFF2-40B4-BE49-F238E27FC236}">
                <a16:creationId xmlns:a16="http://schemas.microsoft.com/office/drawing/2014/main" id="{28BB09C3-F350-0073-955D-F00E81E5DFF5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24634" b="31996"/>
          <a:stretch/>
        </p:blipFill>
        <p:spPr>
          <a:xfrm>
            <a:off x="10336251" y="4309291"/>
            <a:ext cx="1320002" cy="572489"/>
          </a:xfrm>
          <a:prstGeom prst="rect">
            <a:avLst/>
          </a:prstGeom>
        </p:spPr>
      </p:pic>
      <p:pic>
        <p:nvPicPr>
          <p:cNvPr id="7397" name="Picture 38">
            <a:extLst>
              <a:ext uri="{FF2B5EF4-FFF2-40B4-BE49-F238E27FC236}">
                <a16:creationId xmlns:a16="http://schemas.microsoft.com/office/drawing/2014/main" id="{08CF33A2-B476-0E2C-0036-D8724693D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22" y="5360952"/>
            <a:ext cx="1076325" cy="69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B5C221-14C4-1A32-88BB-54638FAFF01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437" y="5323984"/>
            <a:ext cx="843844" cy="8438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C6B389-BCCE-EA66-79BA-1C497687D90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83" y="3140486"/>
            <a:ext cx="787528" cy="7875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7E63170-94C2-1626-EBAA-CA16ED77D43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06" y="2078505"/>
            <a:ext cx="695327" cy="6953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7F24BF-DFC2-A040-B52C-6802187FC95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57" y="4268872"/>
            <a:ext cx="944675" cy="68488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9F09464-627D-A04C-3702-D5A2C52B975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33" y="2042212"/>
            <a:ext cx="1382241" cy="767912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02E2F24E-0A15-848B-9A2A-B4CE43F3CAF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10" y="4268872"/>
            <a:ext cx="747721" cy="74772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6C5B345-AF73-D170-B034-23B22A04731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835" y="5330890"/>
            <a:ext cx="860190" cy="82972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37397AE-10B6-8801-BDEC-4BEFD2D5ECA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278" y="902774"/>
            <a:ext cx="713293" cy="71329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5103C2A-D8E2-2542-E853-7D081A99B41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654680" y="5414447"/>
            <a:ext cx="684513" cy="6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0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14089 0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7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1" grpId="0" animBg="1"/>
      <p:bldP spid="735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38">
            <a:extLst>
              <a:ext uri="{FF2B5EF4-FFF2-40B4-BE49-F238E27FC236}">
                <a16:creationId xmlns:a16="http://schemas.microsoft.com/office/drawing/2014/main" id="{8C587709-9BB4-445F-9A6C-348E6E5805AC}"/>
              </a:ext>
            </a:extLst>
          </p:cNvPr>
          <p:cNvSpPr/>
          <p:nvPr/>
        </p:nvSpPr>
        <p:spPr>
          <a:xfrm>
            <a:off x="0" y="5076497"/>
            <a:ext cx="12192000" cy="1781504"/>
          </a:xfrm>
          <a:prstGeom prst="rect">
            <a:avLst/>
          </a:prstGeom>
          <a:gradFill>
            <a:gsLst>
              <a:gs pos="100000">
                <a:srgbClr val="F99185"/>
              </a:gs>
              <a:gs pos="0">
                <a:schemeClr val="tx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A9800-DA57-41FA-BBB5-4488D622A069}"/>
              </a:ext>
            </a:extLst>
          </p:cNvPr>
          <p:cNvSpPr txBox="1"/>
          <p:nvPr/>
        </p:nvSpPr>
        <p:spPr>
          <a:xfrm>
            <a:off x="11759878" y="6554312"/>
            <a:ext cx="360000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851FD922-F036-4C28-9B9D-5C60FE28EC87}" type="slidenum">
              <a:rPr lang="fr-FR" sz="1050" smtClean="0">
                <a:solidFill>
                  <a:schemeClr val="bg1"/>
                </a:solidFill>
              </a:rPr>
              <a:t>14</a:t>
            </a:fld>
            <a:endParaRPr lang="fr-FR" sz="105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F07C0D-AC4E-4FE9-B6F2-1EF03E7D6E2F}"/>
              </a:ext>
            </a:extLst>
          </p:cNvPr>
          <p:cNvSpPr txBox="1"/>
          <p:nvPr/>
        </p:nvSpPr>
        <p:spPr>
          <a:xfrm>
            <a:off x="381812" y="279228"/>
            <a:ext cx="40295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b="1" dirty="0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USER EXPERIENCE</a:t>
            </a:r>
          </a:p>
        </p:txBody>
      </p:sp>
      <p:sp>
        <p:nvSpPr>
          <p:cNvPr id="6" name="TextBox 48">
            <a:extLst>
              <a:ext uri="{FF2B5EF4-FFF2-40B4-BE49-F238E27FC236}">
                <a16:creationId xmlns:a16="http://schemas.microsoft.com/office/drawing/2014/main" id="{9D4D3BE2-2EA1-4F15-BABC-5B14DEF8FEA8}"/>
              </a:ext>
            </a:extLst>
          </p:cNvPr>
          <p:cNvSpPr txBox="1"/>
          <p:nvPr/>
        </p:nvSpPr>
        <p:spPr>
          <a:xfrm>
            <a:off x="2480537" y="1042848"/>
            <a:ext cx="78517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fr-FR" sz="1400" dirty="0" err="1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With</a:t>
            </a:r>
            <a:r>
              <a:rPr lang="fr-FR" sz="1400" dirty="0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its</a:t>
            </a:r>
            <a:r>
              <a:rPr lang="fr-FR" sz="1400" dirty="0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broad</a:t>
            </a:r>
            <a:r>
              <a:rPr lang="fr-FR" sz="1400" dirty="0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 catalogue, </a:t>
            </a:r>
            <a:r>
              <a:rPr lang="fr-FR" sz="1400" dirty="0" err="1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YouScribe</a:t>
            </a:r>
            <a:r>
              <a:rPr lang="fr-FR" sz="1400" dirty="0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catters</a:t>
            </a:r>
            <a:r>
              <a:rPr lang="fr-FR" sz="1400" dirty="0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 to the </a:t>
            </a:r>
            <a:r>
              <a:rPr lang="fr-FR" sz="1400" dirty="0" err="1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individual</a:t>
            </a:r>
            <a:r>
              <a:rPr lang="fr-FR" sz="1400" dirty="0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needs</a:t>
            </a:r>
            <a:r>
              <a:rPr lang="fr-FR" sz="1400" dirty="0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 of a </a:t>
            </a:r>
            <a:r>
              <a:rPr lang="fr-FR" sz="1400" dirty="0" err="1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wide</a:t>
            </a:r>
            <a:r>
              <a:rPr lang="fr-FR" sz="1400" dirty="0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variety</a:t>
            </a:r>
            <a:r>
              <a:rPr lang="fr-FR" sz="1400" dirty="0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 of </a:t>
            </a:r>
            <a:r>
              <a:rPr lang="fr-FR" sz="1400" dirty="0" err="1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users</a:t>
            </a:r>
            <a:r>
              <a:rPr lang="fr-FR" sz="1400" dirty="0">
                <a:solidFill>
                  <a:schemeClr val="tx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 all over the world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B4E1B4-C218-44C0-A401-EE37B1F7B0A9}"/>
              </a:ext>
            </a:extLst>
          </p:cNvPr>
          <p:cNvSpPr/>
          <p:nvPr/>
        </p:nvSpPr>
        <p:spPr>
          <a:xfrm>
            <a:off x="1416938" y="2107227"/>
            <a:ext cx="938048" cy="938048"/>
          </a:xfrm>
          <a:prstGeom prst="ellipse">
            <a:avLst/>
          </a:prstGeom>
          <a:blipFill>
            <a:blip r:embed="rId3"/>
            <a:srcRect/>
            <a:stretch>
              <a:fillRect l="-8299" t="-138" r="-8299" b="-336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E52429-8A15-4563-BB88-B7BC02228B1A}"/>
              </a:ext>
            </a:extLst>
          </p:cNvPr>
          <p:cNvGrpSpPr/>
          <p:nvPr/>
        </p:nvGrpSpPr>
        <p:grpSpPr>
          <a:xfrm>
            <a:off x="469852" y="3072424"/>
            <a:ext cx="2838267" cy="1422237"/>
            <a:chOff x="469852" y="3072424"/>
            <a:chExt cx="2838267" cy="142223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A148C4-B24C-4A22-9EE6-1B6DA7FFAFB7}"/>
                </a:ext>
              </a:extLst>
            </p:cNvPr>
            <p:cNvSpPr txBox="1"/>
            <p:nvPr/>
          </p:nvSpPr>
          <p:spPr>
            <a:xfrm>
              <a:off x="469852" y="3072424"/>
              <a:ext cx="2813074" cy="1760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fr-FR" sz="1050" b="1" dirty="0">
                  <a:solidFill>
                    <a:schemeClr val="tx2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MARIAM</a:t>
              </a:r>
              <a:r>
                <a:rPr lang="fr-FR" sz="1050" dirty="0">
                  <a:solidFill>
                    <a:schemeClr val="tx2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/>
                <a:t>40 </a:t>
              </a:r>
              <a:r>
                <a:rPr lang="fr-FR" sz="1050" dirty="0" err="1"/>
                <a:t>years-old</a:t>
              </a:r>
              <a:r>
                <a:rPr lang="fr-FR" sz="1050" dirty="0"/>
                <a:t>, HR relations (Yaoundé)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E36CEB-641D-46F1-BBCC-56B95EEEF20C}"/>
                </a:ext>
              </a:extLst>
            </p:cNvPr>
            <p:cNvSpPr txBox="1"/>
            <p:nvPr/>
          </p:nvSpPr>
          <p:spPr>
            <a:xfrm>
              <a:off x="495046" y="3535937"/>
              <a:ext cx="2813073" cy="9587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‘’Active mum and avid reader of novels, I can listen to audiobooks on my weekly commute thanks to YouScribe and read all week-end on my tablet! All it takes is one click!’’</a:t>
              </a:r>
            </a:p>
          </p:txBody>
        </p:sp>
      </p:grpSp>
      <p:grpSp>
        <p:nvGrpSpPr>
          <p:cNvPr id="34" name="Groupe 89">
            <a:extLst>
              <a:ext uri="{FF2B5EF4-FFF2-40B4-BE49-F238E27FC236}">
                <a16:creationId xmlns:a16="http://schemas.microsoft.com/office/drawing/2014/main" id="{DF0152BF-4314-4A10-9E96-B4E05956BE8C}"/>
              </a:ext>
            </a:extLst>
          </p:cNvPr>
          <p:cNvGrpSpPr/>
          <p:nvPr/>
        </p:nvGrpSpPr>
        <p:grpSpPr>
          <a:xfrm>
            <a:off x="479425" y="4896497"/>
            <a:ext cx="2813073" cy="360000"/>
            <a:chOff x="4185920" y="4940444"/>
            <a:chExt cx="3820160" cy="360000"/>
          </a:xfrm>
        </p:grpSpPr>
        <p:sp>
          <p:nvSpPr>
            <p:cNvPr id="35" name="Rectangle: Rounded Corners 13">
              <a:extLst>
                <a:ext uri="{FF2B5EF4-FFF2-40B4-BE49-F238E27FC236}">
                  <a16:creationId xmlns:a16="http://schemas.microsoft.com/office/drawing/2014/main" id="{A1FE9044-23FE-4578-864C-900C4ADD9ABB}"/>
                </a:ext>
              </a:extLst>
            </p:cNvPr>
            <p:cNvSpPr/>
            <p:nvPr/>
          </p:nvSpPr>
          <p:spPr>
            <a:xfrm>
              <a:off x="4185920" y="4940444"/>
              <a:ext cx="382016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16500000" algn="t" rotWithShape="0">
                <a:schemeClr val="accent1">
                  <a:alpha val="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TextBox 12">
              <a:extLst>
                <a:ext uri="{FF2B5EF4-FFF2-40B4-BE49-F238E27FC236}">
                  <a16:creationId xmlns:a16="http://schemas.microsoft.com/office/drawing/2014/main" id="{7BC60ECF-C860-4A0C-AFDF-EBB31F9C0E93}"/>
                </a:ext>
              </a:extLst>
            </p:cNvPr>
            <p:cNvSpPr txBox="1"/>
            <p:nvPr/>
          </p:nvSpPr>
          <p:spPr>
            <a:xfrm>
              <a:off x="4413843" y="5009645"/>
              <a:ext cx="3364313" cy="2215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fr-FR" sz="1200" b="1" dirty="0" err="1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Maryam’s</a:t>
              </a:r>
              <a:r>
                <a:rPr lang="fr-FR" sz="1200" b="1" dirty="0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 </a:t>
              </a:r>
              <a:r>
                <a:rPr lang="fr-FR" sz="1200" b="1" dirty="0" err="1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reading</a:t>
              </a:r>
              <a:r>
                <a:rPr lang="fr-FR" sz="1200" b="1" dirty="0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 </a:t>
              </a:r>
              <a:r>
                <a:rPr lang="fr-FR" sz="1200" b="1" dirty="0" err="1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list</a:t>
              </a:r>
              <a:endParaRPr lang="fr-FR" sz="1200" b="1" dirty="0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DACE69A4-7862-4393-BB79-4B763BDE5DAA}"/>
              </a:ext>
            </a:extLst>
          </p:cNvPr>
          <p:cNvSpPr/>
          <p:nvPr/>
        </p:nvSpPr>
        <p:spPr>
          <a:xfrm>
            <a:off x="5626976" y="2107227"/>
            <a:ext cx="938048" cy="938048"/>
          </a:xfrm>
          <a:prstGeom prst="ellipse">
            <a:avLst/>
          </a:prstGeom>
          <a:blipFill>
            <a:blip r:embed="rId4"/>
            <a:srcRect/>
            <a:stretch>
              <a:fillRect l="-12938" t="-1784" r="-12880" b="-446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7B2BCA-0AA3-4247-BFBB-6D31B8550F58}"/>
              </a:ext>
            </a:extLst>
          </p:cNvPr>
          <p:cNvGrpSpPr/>
          <p:nvPr/>
        </p:nvGrpSpPr>
        <p:grpSpPr>
          <a:xfrm>
            <a:off x="4689463" y="3056059"/>
            <a:ext cx="2863433" cy="1614990"/>
            <a:chOff x="4689463" y="3056059"/>
            <a:chExt cx="2863433" cy="161499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33440EA-AD92-44D2-A347-73B0287725C2}"/>
                </a:ext>
              </a:extLst>
            </p:cNvPr>
            <p:cNvSpPr txBox="1"/>
            <p:nvPr/>
          </p:nvSpPr>
          <p:spPr>
            <a:xfrm>
              <a:off x="4739822" y="3056059"/>
              <a:ext cx="2813074" cy="3699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fr-FR" sz="1050" b="1" dirty="0">
                  <a:solidFill>
                    <a:schemeClr val="tx2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ADAMA</a:t>
              </a:r>
              <a:r>
                <a:rPr lang="fr-FR" sz="1050" dirty="0">
                  <a:solidFill>
                    <a:schemeClr val="tx2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/>
                <a:t>35 </a:t>
              </a:r>
              <a:r>
                <a:rPr lang="fr-FR" sz="1050" dirty="0" err="1"/>
                <a:t>years-old</a:t>
              </a:r>
              <a:r>
                <a:rPr lang="fr-FR" sz="1050" dirty="0"/>
                <a:t>, Banking </a:t>
              </a:r>
              <a:r>
                <a:rPr lang="fr-FR" sz="1050" dirty="0" err="1"/>
                <a:t>executive</a:t>
              </a:r>
              <a:r>
                <a:rPr lang="fr-FR" sz="1050" dirty="0"/>
                <a:t> (Abidjan)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42F0EEF-0834-4404-8469-ACE2F1325712}"/>
                </a:ext>
              </a:extLst>
            </p:cNvPr>
            <p:cNvSpPr txBox="1"/>
            <p:nvPr/>
          </p:nvSpPr>
          <p:spPr>
            <a:xfrm>
              <a:off x="4689463" y="3518426"/>
              <a:ext cx="2813073" cy="11526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‘‘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My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work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field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is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constantly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changing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,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both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in practice and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regulations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.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Having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access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to a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wide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range of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professional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development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books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allows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me to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quickly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find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quality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answers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to all the questions I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ask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myself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.’’</a:t>
              </a:r>
            </a:p>
          </p:txBody>
        </p:sp>
      </p:grpSp>
      <p:grpSp>
        <p:nvGrpSpPr>
          <p:cNvPr id="40" name="Groupe 89">
            <a:extLst>
              <a:ext uri="{FF2B5EF4-FFF2-40B4-BE49-F238E27FC236}">
                <a16:creationId xmlns:a16="http://schemas.microsoft.com/office/drawing/2014/main" id="{B15EE1B4-61CB-47BB-83D3-5528D7CEBD35}"/>
              </a:ext>
            </a:extLst>
          </p:cNvPr>
          <p:cNvGrpSpPr/>
          <p:nvPr/>
        </p:nvGrpSpPr>
        <p:grpSpPr>
          <a:xfrm>
            <a:off x="4689463" y="4896497"/>
            <a:ext cx="2813073" cy="360000"/>
            <a:chOff x="4185920" y="4940444"/>
            <a:chExt cx="3820160" cy="360000"/>
          </a:xfrm>
        </p:grpSpPr>
        <p:sp>
          <p:nvSpPr>
            <p:cNvPr id="41" name="Rectangle: Rounded Corners 13">
              <a:extLst>
                <a:ext uri="{FF2B5EF4-FFF2-40B4-BE49-F238E27FC236}">
                  <a16:creationId xmlns:a16="http://schemas.microsoft.com/office/drawing/2014/main" id="{7D9DA406-F28B-424B-ABC2-4A5A24A0FF2B}"/>
                </a:ext>
              </a:extLst>
            </p:cNvPr>
            <p:cNvSpPr/>
            <p:nvPr/>
          </p:nvSpPr>
          <p:spPr>
            <a:xfrm>
              <a:off x="4185920" y="4940444"/>
              <a:ext cx="382016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16500000" algn="t" rotWithShape="0">
                <a:schemeClr val="accent1">
                  <a:alpha val="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132C5A29-AB13-48E3-8167-46C1E9ED47BC}"/>
                </a:ext>
              </a:extLst>
            </p:cNvPr>
            <p:cNvSpPr txBox="1"/>
            <p:nvPr/>
          </p:nvSpPr>
          <p:spPr>
            <a:xfrm>
              <a:off x="4413843" y="5009645"/>
              <a:ext cx="3364313" cy="2215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fr-FR" sz="1200" b="1" dirty="0" err="1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Adama’s</a:t>
              </a:r>
              <a:r>
                <a:rPr lang="fr-FR" sz="1200" b="1" dirty="0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 </a:t>
              </a:r>
              <a:r>
                <a:rPr lang="fr-FR" sz="1200" b="1" dirty="0" err="1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reading</a:t>
              </a:r>
              <a:r>
                <a:rPr lang="fr-FR" sz="1200" b="1" dirty="0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 </a:t>
              </a:r>
              <a:r>
                <a:rPr lang="fr-FR" sz="1200" b="1" dirty="0" err="1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list</a:t>
              </a:r>
              <a:endParaRPr lang="fr-FR" sz="1200" b="1" dirty="0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0E38D0-D09C-4356-950E-88D472C474C3}"/>
              </a:ext>
            </a:extLst>
          </p:cNvPr>
          <p:cNvGrpSpPr/>
          <p:nvPr/>
        </p:nvGrpSpPr>
        <p:grpSpPr>
          <a:xfrm>
            <a:off x="8898966" y="3167347"/>
            <a:ext cx="2813074" cy="1338086"/>
            <a:chOff x="8898966" y="3167347"/>
            <a:chExt cx="2813074" cy="133808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19B90EB-A37F-482E-8358-92A938512915}"/>
                </a:ext>
              </a:extLst>
            </p:cNvPr>
            <p:cNvSpPr txBox="1"/>
            <p:nvPr/>
          </p:nvSpPr>
          <p:spPr>
            <a:xfrm>
              <a:off x="8898966" y="3167347"/>
              <a:ext cx="2813074" cy="4469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fr-FR" sz="1050" b="1" dirty="0">
                  <a:solidFill>
                    <a:schemeClr val="tx2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FATOU</a:t>
              </a:r>
              <a:r>
                <a:rPr lang="fr-FR" sz="1050" dirty="0">
                  <a:solidFill>
                    <a:schemeClr val="tx2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>
                  <a:cs typeface="Poppins SemiBold" panose="02000000000000000000" pitchFamily="2" charset="0"/>
                </a:rPr>
                <a:t>20 </a:t>
              </a:r>
              <a:r>
                <a:rPr lang="fr-FR" sz="1050" dirty="0" err="1">
                  <a:cs typeface="Poppins SemiBold" panose="02000000000000000000" pitchFamily="2" charset="0"/>
                </a:rPr>
                <a:t>years-old</a:t>
              </a:r>
              <a:r>
                <a:rPr lang="fr-FR" sz="1050" dirty="0">
                  <a:cs typeface="Poppins SemiBold" panose="02000000000000000000" pitchFamily="2" charset="0"/>
                </a:rPr>
                <a:t>, </a:t>
              </a:r>
              <a:r>
                <a:rPr lang="fr-FR" sz="1050" dirty="0" err="1">
                  <a:cs typeface="Poppins SemiBold" panose="02000000000000000000" pitchFamily="2" charset="0"/>
                </a:rPr>
                <a:t>Student</a:t>
              </a:r>
              <a:r>
                <a:rPr lang="fr-FR" sz="1050" dirty="0">
                  <a:cs typeface="Poppins SemiBold" panose="02000000000000000000" pitchFamily="2" charset="0"/>
                </a:rPr>
                <a:t> (Dakar)</a:t>
              </a:r>
            </a:p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endParaRPr lang="fr-FR" sz="1050" dirty="0">
                <a:solidFill>
                  <a:schemeClr val="accent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F0652C4-826F-4397-8D98-7C7415BA8994}"/>
                </a:ext>
              </a:extLst>
            </p:cNvPr>
            <p:cNvSpPr txBox="1"/>
            <p:nvPr/>
          </p:nvSpPr>
          <p:spPr>
            <a:xfrm>
              <a:off x="8898966" y="3535937"/>
              <a:ext cx="2813073" cy="9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‘’As a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young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Law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student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, books are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often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expensive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and hard to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find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for me.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Having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all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my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textbooks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and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novels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accessible on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my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phone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is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easier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 to carry and more </a:t>
              </a:r>
              <a:r>
                <a:rPr lang="fr-FR" sz="1050" dirty="0" err="1">
                  <a:latin typeface="Poppins SemiBold" panose="02000000000000000000" pitchFamily="2" charset="0"/>
                  <a:cs typeface="Poppins SemiBold" panose="02000000000000000000" pitchFamily="2" charset="0"/>
                </a:rPr>
                <a:t>convenient</a:t>
              </a:r>
              <a:r>
                <a:rPr lang="fr-FR" sz="1050" dirty="0">
                  <a:latin typeface="Poppins SemiBold" panose="02000000000000000000" pitchFamily="2" charset="0"/>
                  <a:cs typeface="Poppins SemiBold" panose="02000000000000000000" pitchFamily="2" charset="0"/>
                </a:rPr>
                <a:t>!’’</a:t>
              </a:r>
            </a:p>
          </p:txBody>
        </p:sp>
      </p:grpSp>
      <p:grpSp>
        <p:nvGrpSpPr>
          <p:cNvPr id="48" name="Groupe 89">
            <a:extLst>
              <a:ext uri="{FF2B5EF4-FFF2-40B4-BE49-F238E27FC236}">
                <a16:creationId xmlns:a16="http://schemas.microsoft.com/office/drawing/2014/main" id="{523BE402-4149-4792-B8A2-467C33E3BADD}"/>
              </a:ext>
            </a:extLst>
          </p:cNvPr>
          <p:cNvGrpSpPr/>
          <p:nvPr/>
        </p:nvGrpSpPr>
        <p:grpSpPr>
          <a:xfrm>
            <a:off x="8898966" y="4896497"/>
            <a:ext cx="2813073" cy="360000"/>
            <a:chOff x="4185920" y="4940444"/>
            <a:chExt cx="3820160" cy="360000"/>
          </a:xfrm>
        </p:grpSpPr>
        <p:sp>
          <p:nvSpPr>
            <p:cNvPr id="50" name="Rectangle: Rounded Corners 13">
              <a:extLst>
                <a:ext uri="{FF2B5EF4-FFF2-40B4-BE49-F238E27FC236}">
                  <a16:creationId xmlns:a16="http://schemas.microsoft.com/office/drawing/2014/main" id="{F4E51776-1A0C-4C13-BF05-B7127C1E77B6}"/>
                </a:ext>
              </a:extLst>
            </p:cNvPr>
            <p:cNvSpPr/>
            <p:nvPr/>
          </p:nvSpPr>
          <p:spPr>
            <a:xfrm>
              <a:off x="4185920" y="4940444"/>
              <a:ext cx="382016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16500000" algn="t" rotWithShape="0">
                <a:schemeClr val="accent1">
                  <a:alpha val="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TextBox 12">
              <a:extLst>
                <a:ext uri="{FF2B5EF4-FFF2-40B4-BE49-F238E27FC236}">
                  <a16:creationId xmlns:a16="http://schemas.microsoft.com/office/drawing/2014/main" id="{B328BFF8-04E5-42B1-BBBB-32ECF0E4C3FB}"/>
                </a:ext>
              </a:extLst>
            </p:cNvPr>
            <p:cNvSpPr txBox="1"/>
            <p:nvPr/>
          </p:nvSpPr>
          <p:spPr>
            <a:xfrm>
              <a:off x="4413843" y="5009645"/>
              <a:ext cx="3364313" cy="2215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fr-FR" sz="1200" b="1" dirty="0" err="1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Fatou’s</a:t>
              </a:r>
              <a:r>
                <a:rPr lang="fr-FR" sz="1200" b="1" dirty="0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 </a:t>
              </a:r>
              <a:r>
                <a:rPr lang="fr-FR" sz="1200" b="1" dirty="0" err="1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reading</a:t>
              </a:r>
              <a:r>
                <a:rPr lang="fr-FR" sz="1200" b="1" dirty="0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 </a:t>
              </a:r>
              <a:r>
                <a:rPr lang="fr-FR" sz="1200" b="1" dirty="0" err="1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list</a:t>
              </a:r>
              <a:endParaRPr lang="fr-FR" sz="1200" b="1" dirty="0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endParaRPr>
            </a:p>
          </p:txBody>
        </p:sp>
      </p:grpSp>
      <p:pic>
        <p:nvPicPr>
          <p:cNvPr id="43" name="Image 42" descr="Une image contenant personne, extérieur, herbe, bâtiment&#10;&#10;Description générée automatiquement">
            <a:extLst>
              <a:ext uri="{FF2B5EF4-FFF2-40B4-BE49-F238E27FC236}">
                <a16:creationId xmlns:a16="http://schemas.microsoft.com/office/drawing/2014/main" id="{F0D742AF-9DB3-46F1-A114-88ED8462C1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8" t="418" r="27831"/>
          <a:stretch/>
        </p:blipFill>
        <p:spPr>
          <a:xfrm>
            <a:off x="9831688" y="2151469"/>
            <a:ext cx="931302" cy="947173"/>
          </a:xfrm>
          <a:prstGeom prst="ellipse">
            <a:avLst/>
          </a:prstGeom>
          <a:ln w="3175" cap="rnd">
            <a:solidFill>
              <a:srgbClr val="07078B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Picture 18" descr="Petit livre de - Anglais correct - Brigitte LALLEMENT, Nathalie PIERRET">
            <a:extLst>
              <a:ext uri="{FF2B5EF4-FFF2-40B4-BE49-F238E27FC236}">
                <a16:creationId xmlns:a16="http://schemas.microsoft.com/office/drawing/2014/main" id="{0FD7A992-DAA2-44BC-9499-9992245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372" y="5327814"/>
            <a:ext cx="897915" cy="124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2" descr="Tristesse au paradis - Grâce Minlibé">
            <a:extLst>
              <a:ext uri="{FF2B5EF4-FFF2-40B4-BE49-F238E27FC236}">
                <a16:creationId xmlns:a16="http://schemas.microsoft.com/office/drawing/2014/main" id="{1825EEBC-DE26-4582-965F-CC044CCBD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397" y="5337003"/>
            <a:ext cx="823830" cy="123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8" descr="Droit du travail sénégalais - Henri-Joël Tagum Fombeno">
            <a:extLst>
              <a:ext uri="{FF2B5EF4-FFF2-40B4-BE49-F238E27FC236}">
                <a16:creationId xmlns:a16="http://schemas.microsoft.com/office/drawing/2014/main" id="{A7B95C16-6D33-4846-8570-143100CE6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417" y="5334656"/>
            <a:ext cx="767980" cy="124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Les métiers du futur - avocat augmenté, éducateur de robots, éthicien de l">
            <a:extLst>
              <a:ext uri="{FF2B5EF4-FFF2-40B4-BE49-F238E27FC236}">
                <a16:creationId xmlns:a16="http://schemas.microsoft.com/office/drawing/2014/main" id="{C91898B5-28CF-4B2F-836B-F62D7269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740" y="5330944"/>
            <a:ext cx="915622" cy="137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6" descr="Le management pour les Nuls en 50 notions clés - Jérémy STUBBS">
            <a:extLst>
              <a:ext uri="{FF2B5EF4-FFF2-40B4-BE49-F238E27FC236}">
                <a16:creationId xmlns:a16="http://schemas.microsoft.com/office/drawing/2014/main" id="{4FB3C201-D9BA-4D54-8362-FB0FE3371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63" y="5330792"/>
            <a:ext cx="843023" cy="13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0" descr="African Banker du 06-07-2020 - African Banker">
            <a:extLst>
              <a:ext uri="{FF2B5EF4-FFF2-40B4-BE49-F238E27FC236}">
                <a16:creationId xmlns:a16="http://schemas.microsoft.com/office/drawing/2014/main" id="{80070DAA-CD64-4446-B25D-251D76336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070" y="5328908"/>
            <a:ext cx="915622" cy="137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Amazon.fr - J'ai dû rêver trop fort - BUSSI, Michel - Livres">
            <a:extLst>
              <a:ext uri="{FF2B5EF4-FFF2-40B4-BE49-F238E27FC236}">
                <a16:creationId xmlns:a16="http://schemas.microsoft.com/office/drawing/2014/main" id="{CCACE367-59E5-4D64-AFF6-AB486856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34" y="5334656"/>
            <a:ext cx="848399" cy="136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Ce que le jour doit à la nuit - Yasmina KHADRA">
            <a:extLst>
              <a:ext uri="{FF2B5EF4-FFF2-40B4-BE49-F238E27FC236}">
                <a16:creationId xmlns:a16="http://schemas.microsoft.com/office/drawing/2014/main" id="{DC5FCA3D-1515-4070-BD66-64B96AEC4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362" y="5325698"/>
            <a:ext cx="838870" cy="137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6" descr="Prisonnière">
            <a:extLst>
              <a:ext uri="{FF2B5EF4-FFF2-40B4-BE49-F238E27FC236}">
                <a16:creationId xmlns:a16="http://schemas.microsoft.com/office/drawing/2014/main" id="{F12634F7-CEDE-41AB-8448-D02CF7CD6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4" y="549210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30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0.0736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08333E-6 -3.7037E-7 L 2.08333E-6 0.07361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33333E-6 -4.44444E-6 L -3.33333E-6 0.07362 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3.7037E-6 L 2.5E-6 0.07361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5E-6 3.7037E-6 L 2.5E-6 -0.04306 " pathEditMode="relative" rAng="0" ptsTypes="AA">
                                      <p:cBhvr>
                                        <p:cTn id="45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5E-6 3.7037E-6 L 2.5E-6 -0.04306 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5E-6 3.7037E-6 L 2.5E-6 -0.04306 " pathEditMode="relative" rAng="0" ptsTypes="AA">
                                      <p:cBhvr>
                                        <p:cTn id="55" dur="1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  <p:bldP spid="37" grpId="0" animBg="1"/>
      <p:bldP spid="3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BD596F6-3578-3CDC-8C01-18C720F5FB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5739" l="8394" r="92041">
                        <a14:foregroundMark x1="31548" y1="42472" x2="31548" y2="42472"/>
                        <a14:foregroundMark x1="29957" y1="40767" x2="32272" y2="43324"/>
                        <a14:foregroundMark x1="30535" y1="44460" x2="37337" y2="40341"/>
                        <a14:foregroundMark x1="37337" y1="40341" x2="41100" y2="48295"/>
                        <a14:foregroundMark x1="41100" y1="48295" x2="44573" y2="50000"/>
                        <a14:foregroundMark x1="9551" y1="79545" x2="9551" y2="79545"/>
                        <a14:foregroundMark x1="8538" y1="79545" x2="8538" y2="79545"/>
                        <a14:foregroundMark x1="38640" y1="88210" x2="46744" y2="89063"/>
                        <a14:foregroundMark x1="46744" y1="89063" x2="75977" y2="87216"/>
                        <a14:foregroundMark x1="54559" y1="92756" x2="62808" y2="92756"/>
                        <a14:foregroundMark x1="62808" y1="92756" x2="66715" y2="92472"/>
                        <a14:foregroundMark x1="39219" y1="94460" x2="32706" y2="92898"/>
                        <a14:foregroundMark x1="22431" y1="88210" x2="22431" y2="88210"/>
                        <a14:foregroundMark x1="48191" y1="95597" x2="51809" y2="95597"/>
                        <a14:foregroundMark x1="56874" y1="95739" x2="56874" y2="95739"/>
                        <a14:foregroundMark x1="60781" y1="95739" x2="60781" y2="95739"/>
                        <a14:foregroundMark x1="91896" y1="82813" x2="92041" y2="81108"/>
                        <a14:foregroundMark x1="50072" y1="10653" x2="45731" y2="11222"/>
                        <a14:foregroundMark x1="58755" y1="11080" x2="58755" y2="11080"/>
                        <a14:foregroundMark x1="60926" y1="11506" x2="60926" y2="11506"/>
                        <a14:foregroundMark x1="61360" y1="11648" x2="62952" y2="12074"/>
                        <a14:foregroundMark x1="40666" y1="12074" x2="42547" y2="12074"/>
                        <a14:foregroundMark x1="23878" y1="83381" x2="24023" y2="64773"/>
                        <a14:foregroundMark x1="24023" y1="64773" x2="33719" y2="42898"/>
                        <a14:foregroundMark x1="33719" y1="42898" x2="68886" y2="43182"/>
                        <a14:foregroundMark x1="68886" y1="43182" x2="75832" y2="53267"/>
                      </a14:backgroundRemoval>
                    </a14:imgEffect>
                  </a14:imgLayer>
                </a14:imgProps>
              </a:ext>
            </a:extLst>
          </a:blip>
          <a:srcRect l="6584" t="8143" r="5345" b="3162"/>
          <a:stretch/>
        </p:blipFill>
        <p:spPr>
          <a:xfrm>
            <a:off x="6853287" y="1107548"/>
            <a:ext cx="5338713" cy="547760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3A36336-9DD7-4834-9369-B0016B560420}"/>
              </a:ext>
            </a:extLst>
          </p:cNvPr>
          <p:cNvSpPr/>
          <p:nvPr/>
        </p:nvSpPr>
        <p:spPr>
          <a:xfrm>
            <a:off x="1571219" y="1011557"/>
            <a:ext cx="4744739" cy="4834885"/>
          </a:xfrm>
          <a:prstGeom prst="ellipse">
            <a:avLst/>
          </a:prstGeom>
          <a:solidFill>
            <a:srgbClr val="E8E9FE">
              <a:alpha val="75294"/>
            </a:srgbClr>
          </a:solidFill>
          <a:ln w="63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: Rounded Corners 13">
            <a:hlinkClick r:id="rId4"/>
            <a:extLst>
              <a:ext uri="{FF2B5EF4-FFF2-40B4-BE49-F238E27FC236}">
                <a16:creationId xmlns:a16="http://schemas.microsoft.com/office/drawing/2014/main" id="{C8A46CEC-411A-4668-AC4E-4B348870C7B3}"/>
              </a:ext>
            </a:extLst>
          </p:cNvPr>
          <p:cNvSpPr/>
          <p:nvPr/>
        </p:nvSpPr>
        <p:spPr>
          <a:xfrm>
            <a:off x="628044" y="5127158"/>
            <a:ext cx="6631084" cy="576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99185"/>
              </a:gs>
              <a:gs pos="0">
                <a:schemeClr val="tx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account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can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be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used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here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: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  <a:hlinkClick r:id="rId5"/>
              </a:rPr>
              <a:t>YouScribe Log In</a:t>
            </a:r>
            <a:endParaRPr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cs typeface="Poppins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8C6FD4B9-51A4-4802-9101-196CFF91873A}"/>
              </a:ext>
            </a:extLst>
          </p:cNvPr>
          <p:cNvSpPr txBox="1"/>
          <p:nvPr/>
        </p:nvSpPr>
        <p:spPr>
          <a:xfrm>
            <a:off x="420166" y="448599"/>
            <a:ext cx="8573264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gradFill>
                  <a:gsLst>
                    <a:gs pos="0">
                      <a:srgbClr val="E3593D"/>
                    </a:gs>
                    <a:gs pos="100000">
                      <a:srgbClr val="FDA955"/>
                    </a:gs>
                  </a:gsLst>
                  <a:lin ang="4200000" scaled="0"/>
                </a:gradFill>
                <a:latin typeface="Poppin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sz="2400">
                <a:gradFill>
                  <a:gsLst>
                    <a:gs pos="100000">
                      <a:srgbClr val="F36588"/>
                    </a:gs>
                    <a:gs pos="0">
                      <a:srgbClr val="F88A86"/>
                    </a:gs>
                  </a:gsLst>
                  <a:lin ang="5400000" scaled="1"/>
                </a:gradFill>
              </a:rPr>
              <a:t>Ready to embark on the adventure?</a:t>
            </a:r>
            <a:endParaRPr lang="fr-FR" sz="2400">
              <a:gradFill>
                <a:gsLst>
                  <a:gs pos="100000">
                    <a:srgbClr val="F36588"/>
                  </a:gs>
                  <a:gs pos="0">
                    <a:srgbClr val="F88A86"/>
                  </a:gs>
                </a:gsLst>
                <a:lin ang="5400000" scaled="1"/>
              </a:gradFill>
            </a:endParaRPr>
          </a:p>
        </p:txBody>
      </p:sp>
      <p:sp>
        <p:nvSpPr>
          <p:cNvPr id="25" name="Rectangle: Rounded Corners 13">
            <a:extLst>
              <a:ext uri="{FF2B5EF4-FFF2-40B4-BE49-F238E27FC236}">
                <a16:creationId xmlns:a16="http://schemas.microsoft.com/office/drawing/2014/main" id="{5482DD2F-401B-469B-86EC-A57709847C69}"/>
              </a:ext>
            </a:extLst>
          </p:cNvPr>
          <p:cNvSpPr/>
          <p:nvPr/>
        </p:nvSpPr>
        <p:spPr>
          <a:xfrm>
            <a:off x="2545610" y="1899724"/>
            <a:ext cx="2795955" cy="2757146"/>
          </a:xfrm>
          <a:prstGeom prst="roundRect">
            <a:avLst>
              <a:gd name="adj" fmla="val 3557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r>
              <a:rPr lang="fr-FR" sz="1200" b="1" dirty="0">
                <a:ea typeface="+mn-lt"/>
                <a:cs typeface="+mn-lt"/>
              </a:rPr>
              <a:t>A3W6NI3X-65565</a:t>
            </a:r>
            <a:br>
              <a:rPr lang="fr-FR" sz="1200" b="1" dirty="0">
                <a:ea typeface="+mn-lt"/>
                <a:cs typeface="+mn-lt"/>
              </a:rPr>
            </a:br>
            <a:r>
              <a:rPr lang="fr-FR" sz="1200" b="1" dirty="0">
                <a:ea typeface="+mn-lt"/>
                <a:cs typeface="+mn-lt"/>
              </a:rPr>
              <a:t>YIT66JKD-65565</a:t>
            </a:r>
            <a:br>
              <a:rPr lang="fr-FR" sz="1200" b="1" dirty="0">
                <a:ea typeface="+mn-lt"/>
                <a:cs typeface="+mn-lt"/>
              </a:rPr>
            </a:br>
            <a:r>
              <a:rPr lang="fr-FR" sz="1200" b="1" dirty="0">
                <a:ea typeface="+mn-lt"/>
                <a:cs typeface="+mn-lt"/>
              </a:rPr>
              <a:t>J3ZZY16X-65565</a:t>
            </a:r>
            <a:br>
              <a:rPr lang="fr-FR" sz="1200" b="1" dirty="0">
                <a:ea typeface="+mn-lt"/>
                <a:cs typeface="+mn-lt"/>
              </a:rPr>
            </a:br>
            <a:r>
              <a:rPr lang="fr-FR" sz="1200" b="1" dirty="0">
                <a:ea typeface="+mn-lt"/>
                <a:cs typeface="+mn-lt"/>
              </a:rPr>
              <a:t>LU8J22RR-65565</a:t>
            </a:r>
            <a:br>
              <a:rPr lang="fr-FR" sz="1200" b="1" dirty="0">
                <a:ea typeface="+mn-lt"/>
                <a:cs typeface="+mn-lt"/>
              </a:rPr>
            </a:br>
            <a:r>
              <a:rPr lang="fr-FR" sz="1200" b="1" dirty="0">
                <a:ea typeface="+mn-lt"/>
                <a:cs typeface="+mn-lt"/>
              </a:rPr>
              <a:t>DACV0JNU-65565</a:t>
            </a:r>
            <a:br>
              <a:rPr lang="fr-FR" sz="1200" b="1" dirty="0">
                <a:ea typeface="+mn-lt"/>
                <a:cs typeface="+mn-lt"/>
              </a:rPr>
            </a:br>
            <a:r>
              <a:rPr lang="fr-FR" sz="1200" b="1" dirty="0">
                <a:ea typeface="+mn-lt"/>
                <a:cs typeface="+mn-lt"/>
              </a:rPr>
              <a:t>3EWLAARK-65565</a:t>
            </a:r>
            <a:br>
              <a:rPr lang="fr-FR" sz="1200" b="1" dirty="0">
                <a:ea typeface="+mn-lt"/>
                <a:cs typeface="+mn-lt"/>
              </a:rPr>
            </a:br>
            <a:r>
              <a:rPr lang="fr-FR" sz="1200" b="1" dirty="0">
                <a:ea typeface="+mn-lt"/>
                <a:cs typeface="+mn-lt"/>
              </a:rPr>
              <a:t>JIN57WVT-65565</a:t>
            </a:r>
            <a:br>
              <a:rPr lang="fr-FR" sz="1200" b="1" dirty="0">
                <a:ea typeface="+mn-lt"/>
                <a:cs typeface="+mn-lt"/>
              </a:rPr>
            </a:br>
            <a:r>
              <a:rPr lang="fr-FR" sz="1200" b="1" dirty="0">
                <a:ea typeface="+mn-lt"/>
                <a:cs typeface="+mn-lt"/>
              </a:rPr>
              <a:t>DBSND3FG-65565</a:t>
            </a:r>
            <a:br>
              <a:rPr lang="fr-FR" sz="1200" b="1" dirty="0">
                <a:ea typeface="+mn-lt"/>
                <a:cs typeface="+mn-lt"/>
              </a:rPr>
            </a:br>
            <a:r>
              <a:rPr lang="fr-FR" sz="1200" b="1" dirty="0">
                <a:ea typeface="+mn-lt"/>
                <a:cs typeface="+mn-lt"/>
              </a:rPr>
              <a:t>D52NBGCB-65565</a:t>
            </a:r>
            <a:br>
              <a:rPr lang="fr-FR" sz="1200" b="1" dirty="0">
                <a:ea typeface="+mn-lt"/>
                <a:cs typeface="+mn-lt"/>
              </a:rPr>
            </a:br>
            <a:r>
              <a:rPr lang="fr-FR" sz="1200" b="1" dirty="0">
                <a:ea typeface="+mn-lt"/>
                <a:cs typeface="+mn-lt"/>
              </a:rPr>
              <a:t>DSA5E5I0-65565</a:t>
            </a:r>
            <a:endParaRPr lang="fr-FR" dirty="0"/>
          </a:p>
        </p:txBody>
      </p:sp>
      <p:sp>
        <p:nvSpPr>
          <p:cNvPr id="26" name="TextBox 48">
            <a:extLst>
              <a:ext uri="{FF2B5EF4-FFF2-40B4-BE49-F238E27FC236}">
                <a16:creationId xmlns:a16="http://schemas.microsoft.com/office/drawing/2014/main" id="{CEF28379-888F-4C22-8F78-A65C7C938CC3}"/>
              </a:ext>
            </a:extLst>
          </p:cNvPr>
          <p:cNvSpPr txBox="1"/>
          <p:nvPr/>
        </p:nvSpPr>
        <p:spPr>
          <a:xfrm>
            <a:off x="2781860" y="2436863"/>
            <a:ext cx="2323453" cy="1741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rgbClr val="EE2D68"/>
                </a:solidFill>
                <a:latin typeface="Playfair Display"/>
              </a:rPr>
              <a:t>Your</a:t>
            </a:r>
            <a:r>
              <a:rPr lang="fr-FR" sz="1400" b="1" dirty="0">
                <a:solidFill>
                  <a:srgbClr val="EE2D68"/>
                </a:solidFill>
                <a:latin typeface="Playfair Display"/>
              </a:rPr>
              <a:t> YouScribe </a:t>
            </a:r>
            <a:r>
              <a:rPr lang="fr-FR" sz="1400" b="1" dirty="0" err="1">
                <a:solidFill>
                  <a:srgbClr val="EE2D68"/>
                </a:solidFill>
                <a:latin typeface="Playfair Display"/>
              </a:rPr>
              <a:t>demo</a:t>
            </a:r>
            <a:r>
              <a:rPr lang="fr-FR" sz="1400" b="1" dirty="0">
                <a:solidFill>
                  <a:srgbClr val="EE2D68"/>
                </a:solidFill>
                <a:latin typeface="Playfair Display"/>
              </a:rPr>
              <a:t> </a:t>
            </a:r>
            <a:r>
              <a:rPr lang="fr-FR" sz="1400" b="1" dirty="0" err="1">
                <a:solidFill>
                  <a:srgbClr val="EE2D68"/>
                </a:solidFill>
                <a:latin typeface="Playfair Display"/>
              </a:rPr>
              <a:t>account</a:t>
            </a:r>
            <a:r>
              <a:rPr lang="fr-FR" sz="1400" b="1" dirty="0">
                <a:solidFill>
                  <a:srgbClr val="EE2D68"/>
                </a:solidFill>
                <a:latin typeface="Playfair Display"/>
              </a:rPr>
              <a:t> 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EE2D68"/>
              </a:solidFill>
              <a:effectLst/>
              <a:uLnTx/>
              <a:uFillTx/>
              <a:latin typeface="Playfair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EE2D68"/>
              </a:solidFill>
              <a:effectLst/>
              <a:uLnTx/>
              <a:uFillTx/>
              <a:latin typeface="Playfair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latin typeface="Playfair Display"/>
              </a:rPr>
              <a:t>ID : WASPIES_DEMO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layfair Display"/>
                <a:ea typeface="+mn-ea"/>
                <a:cs typeface="+mn-cs"/>
              </a:rPr>
              <a:t>Password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yfair Display"/>
                <a:ea typeface="+mn-ea"/>
                <a:cs typeface="+mn-cs"/>
              </a:rPr>
              <a:t> : waspiesYS23</a:t>
            </a:r>
          </a:p>
        </p:txBody>
      </p:sp>
    </p:spTree>
    <p:extLst>
      <p:ext uri="{BB962C8B-B14F-4D97-AF65-F5344CB8AC3E}">
        <p14:creationId xmlns:p14="http://schemas.microsoft.com/office/powerpoint/2010/main" val="118914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6"/>
                                        </p:tgtEl>
                                      </p:cBhvr>
                                      <p:by x="66700" y="667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E65EAEB-5CA6-4F7A-8A47-A5EBD6854226}"/>
              </a:ext>
            </a:extLst>
          </p:cNvPr>
          <p:cNvGrpSpPr/>
          <p:nvPr/>
        </p:nvGrpSpPr>
        <p:grpSpPr>
          <a:xfrm>
            <a:off x="0" y="4632961"/>
            <a:ext cx="12205409" cy="2225040"/>
            <a:chOff x="0" y="4632961"/>
            <a:chExt cx="12205409" cy="22250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6A9800-DA57-41FA-BBB5-4488D622A069}"/>
                </a:ext>
              </a:extLst>
            </p:cNvPr>
            <p:cNvSpPr txBox="1"/>
            <p:nvPr/>
          </p:nvSpPr>
          <p:spPr>
            <a:xfrm>
              <a:off x="11759878" y="6554312"/>
              <a:ext cx="360000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fld id="{851FD922-F036-4C28-9B9D-5C60FE28EC87}" type="slidenum">
                <a:rPr lang="fr-FR" sz="1050" smtClean="0">
                  <a:solidFill>
                    <a:schemeClr val="bg1"/>
                  </a:solidFill>
                </a:rPr>
                <a:t>16</a:t>
              </a:fld>
              <a:endParaRPr lang="fr-FR" sz="1050">
                <a:solidFill>
                  <a:schemeClr val="bg1"/>
                </a:solidFill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3513930D-5FD3-4FA8-AAAE-C68934A464D5}"/>
                </a:ext>
              </a:extLst>
            </p:cNvPr>
            <p:cNvSpPr/>
            <p:nvPr/>
          </p:nvSpPr>
          <p:spPr>
            <a:xfrm>
              <a:off x="0" y="4632961"/>
              <a:ext cx="12205409" cy="2225040"/>
            </a:xfrm>
            <a:prstGeom prst="roundRect">
              <a:avLst>
                <a:gd name="adj" fmla="val 0"/>
              </a:avLst>
            </a:prstGeom>
            <a:gradFill>
              <a:gsLst>
                <a:gs pos="100000">
                  <a:srgbClr val="F99185"/>
                </a:gs>
                <a:gs pos="0">
                  <a:schemeClr val="tx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E866EB3B-4A0A-401F-8256-F4A5B094B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9425" y="5244702"/>
              <a:ext cx="180000" cy="180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2FA9945-0F87-449B-B8B8-CEC87EA195F2}"/>
                </a:ext>
              </a:extLst>
            </p:cNvPr>
            <p:cNvSpPr txBox="1"/>
            <p:nvPr/>
          </p:nvSpPr>
          <p:spPr>
            <a:xfrm>
              <a:off x="479425" y="5554633"/>
              <a:ext cx="1395674" cy="9633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r>
                <a:rPr lang="fr-FR" sz="1200">
                  <a:solidFill>
                    <a:schemeClr val="bg1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Click on the logos to </a:t>
              </a:r>
              <a:r>
                <a:rPr lang="fr-FR" sz="1200" err="1">
                  <a:solidFill>
                    <a:schemeClr val="bg1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access</a:t>
              </a:r>
              <a:r>
                <a:rPr lang="fr-FR" sz="1200">
                  <a:solidFill>
                    <a:schemeClr val="bg1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 the content</a:t>
              </a:r>
            </a:p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endParaRPr lang="fr-FR" sz="1200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endParaRPr>
            </a:p>
          </p:txBody>
        </p:sp>
        <p:sp>
          <p:nvSpPr>
            <p:cNvPr id="18" name="Rectangle: Rounded Corners 13">
              <a:extLst>
                <a:ext uri="{FF2B5EF4-FFF2-40B4-BE49-F238E27FC236}">
                  <a16:creationId xmlns:a16="http://schemas.microsoft.com/office/drawing/2014/main" id="{DDD41CB3-16CF-4E43-B0F1-DF3D4AC2A6C5}"/>
                </a:ext>
              </a:extLst>
            </p:cNvPr>
            <p:cNvSpPr/>
            <p:nvPr/>
          </p:nvSpPr>
          <p:spPr>
            <a:xfrm>
              <a:off x="4523323" y="4944997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: Rounded Corners 13">
              <a:extLst>
                <a:ext uri="{FF2B5EF4-FFF2-40B4-BE49-F238E27FC236}">
                  <a16:creationId xmlns:a16="http://schemas.microsoft.com/office/drawing/2014/main" id="{2985690D-E0FA-42AD-B334-F336C7E6BD40}"/>
                </a:ext>
              </a:extLst>
            </p:cNvPr>
            <p:cNvSpPr/>
            <p:nvPr/>
          </p:nvSpPr>
          <p:spPr>
            <a:xfrm>
              <a:off x="5756380" y="4944997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: Rounded Corners 13">
              <a:extLst>
                <a:ext uri="{FF2B5EF4-FFF2-40B4-BE49-F238E27FC236}">
                  <a16:creationId xmlns:a16="http://schemas.microsoft.com/office/drawing/2014/main" id="{6FBB3A0C-D6BD-4A55-A4F0-0E01D55719D3}"/>
                </a:ext>
              </a:extLst>
            </p:cNvPr>
            <p:cNvSpPr/>
            <p:nvPr/>
          </p:nvSpPr>
          <p:spPr>
            <a:xfrm>
              <a:off x="6989436" y="4944997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: Rounded Corners 13">
              <a:extLst>
                <a:ext uri="{FF2B5EF4-FFF2-40B4-BE49-F238E27FC236}">
                  <a16:creationId xmlns:a16="http://schemas.microsoft.com/office/drawing/2014/main" id="{63FFC55F-FE74-4476-AB61-96C509E096D2}"/>
                </a:ext>
              </a:extLst>
            </p:cNvPr>
            <p:cNvSpPr/>
            <p:nvPr/>
          </p:nvSpPr>
          <p:spPr>
            <a:xfrm>
              <a:off x="8222493" y="4944997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: Rounded Corners 13">
              <a:extLst>
                <a:ext uri="{FF2B5EF4-FFF2-40B4-BE49-F238E27FC236}">
                  <a16:creationId xmlns:a16="http://schemas.microsoft.com/office/drawing/2014/main" id="{EBC4CAAB-202D-4BB0-AF5E-626CD5215D04}"/>
                </a:ext>
              </a:extLst>
            </p:cNvPr>
            <p:cNvSpPr/>
            <p:nvPr/>
          </p:nvSpPr>
          <p:spPr>
            <a:xfrm>
              <a:off x="9455550" y="4944997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: Rounded Corners 13">
              <a:extLst>
                <a:ext uri="{FF2B5EF4-FFF2-40B4-BE49-F238E27FC236}">
                  <a16:creationId xmlns:a16="http://schemas.microsoft.com/office/drawing/2014/main" id="{86069479-BFF2-49B6-8FB6-E3DC2BBD27D2}"/>
                </a:ext>
              </a:extLst>
            </p:cNvPr>
            <p:cNvSpPr/>
            <p:nvPr/>
          </p:nvSpPr>
          <p:spPr>
            <a:xfrm>
              <a:off x="10688607" y="4944997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: Rounded Corners 13">
              <a:extLst>
                <a:ext uri="{FF2B5EF4-FFF2-40B4-BE49-F238E27FC236}">
                  <a16:creationId xmlns:a16="http://schemas.microsoft.com/office/drawing/2014/main" id="{410C57DE-D5E4-43EA-98CE-2C6AFEA8578F}"/>
                </a:ext>
              </a:extLst>
            </p:cNvPr>
            <p:cNvSpPr/>
            <p:nvPr/>
          </p:nvSpPr>
          <p:spPr>
            <a:xfrm>
              <a:off x="4523323" y="5887766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: Rounded Corners 13">
              <a:extLst>
                <a:ext uri="{FF2B5EF4-FFF2-40B4-BE49-F238E27FC236}">
                  <a16:creationId xmlns:a16="http://schemas.microsoft.com/office/drawing/2014/main" id="{AA5EEF1D-9FEC-4D11-94F9-EB6D7A636F08}"/>
                </a:ext>
              </a:extLst>
            </p:cNvPr>
            <p:cNvSpPr/>
            <p:nvPr/>
          </p:nvSpPr>
          <p:spPr>
            <a:xfrm>
              <a:off x="5756380" y="5887766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: Rounded Corners 13">
              <a:extLst>
                <a:ext uri="{FF2B5EF4-FFF2-40B4-BE49-F238E27FC236}">
                  <a16:creationId xmlns:a16="http://schemas.microsoft.com/office/drawing/2014/main" id="{525FFE45-81E8-4840-A52F-0CB04DC945BB}"/>
                </a:ext>
              </a:extLst>
            </p:cNvPr>
            <p:cNvSpPr/>
            <p:nvPr/>
          </p:nvSpPr>
          <p:spPr>
            <a:xfrm>
              <a:off x="6989436" y="5887766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: Rounded Corners 13">
              <a:extLst>
                <a:ext uri="{FF2B5EF4-FFF2-40B4-BE49-F238E27FC236}">
                  <a16:creationId xmlns:a16="http://schemas.microsoft.com/office/drawing/2014/main" id="{CF477BD3-3A69-4A6A-B4D0-A0FC396FC6B5}"/>
                </a:ext>
              </a:extLst>
            </p:cNvPr>
            <p:cNvSpPr/>
            <p:nvPr/>
          </p:nvSpPr>
          <p:spPr>
            <a:xfrm>
              <a:off x="8222493" y="5887766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: Rounded Corners 13">
              <a:extLst>
                <a:ext uri="{FF2B5EF4-FFF2-40B4-BE49-F238E27FC236}">
                  <a16:creationId xmlns:a16="http://schemas.microsoft.com/office/drawing/2014/main" id="{4D121475-3BCE-4618-BE48-FA908790D91B}"/>
                </a:ext>
              </a:extLst>
            </p:cNvPr>
            <p:cNvSpPr/>
            <p:nvPr/>
          </p:nvSpPr>
          <p:spPr>
            <a:xfrm>
              <a:off x="9455550" y="5887766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: Rounded Corners 13">
              <a:extLst>
                <a:ext uri="{FF2B5EF4-FFF2-40B4-BE49-F238E27FC236}">
                  <a16:creationId xmlns:a16="http://schemas.microsoft.com/office/drawing/2014/main" id="{8B5F8F78-AD3E-481C-AA0A-530B9B9D6A98}"/>
                </a:ext>
              </a:extLst>
            </p:cNvPr>
            <p:cNvSpPr/>
            <p:nvPr/>
          </p:nvSpPr>
          <p:spPr>
            <a:xfrm>
              <a:off x="10688608" y="5887766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: Rounded Corners 13">
              <a:extLst>
                <a:ext uri="{FF2B5EF4-FFF2-40B4-BE49-F238E27FC236}">
                  <a16:creationId xmlns:a16="http://schemas.microsoft.com/office/drawing/2014/main" id="{6603C737-E894-46D7-8BF6-6382EF342B96}"/>
                </a:ext>
              </a:extLst>
            </p:cNvPr>
            <p:cNvSpPr/>
            <p:nvPr/>
          </p:nvSpPr>
          <p:spPr>
            <a:xfrm>
              <a:off x="3290264" y="4944997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: Rounded Corners 13">
              <a:extLst>
                <a:ext uri="{FF2B5EF4-FFF2-40B4-BE49-F238E27FC236}">
                  <a16:creationId xmlns:a16="http://schemas.microsoft.com/office/drawing/2014/main" id="{6ADD3DD8-DCE4-430F-9761-A5AF4D05D02F}"/>
                </a:ext>
              </a:extLst>
            </p:cNvPr>
            <p:cNvSpPr/>
            <p:nvPr/>
          </p:nvSpPr>
          <p:spPr>
            <a:xfrm>
              <a:off x="3290264" y="5887766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: Rounded Corners 13">
              <a:extLst>
                <a:ext uri="{FF2B5EF4-FFF2-40B4-BE49-F238E27FC236}">
                  <a16:creationId xmlns:a16="http://schemas.microsoft.com/office/drawing/2014/main" id="{B4AD9B1D-2D30-4EF7-A909-43E5C463A89D}"/>
                </a:ext>
              </a:extLst>
            </p:cNvPr>
            <p:cNvSpPr/>
            <p:nvPr/>
          </p:nvSpPr>
          <p:spPr>
            <a:xfrm>
              <a:off x="2060294" y="4944997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: Rounded Corners 13">
              <a:extLst>
                <a:ext uri="{FF2B5EF4-FFF2-40B4-BE49-F238E27FC236}">
                  <a16:creationId xmlns:a16="http://schemas.microsoft.com/office/drawing/2014/main" id="{53927F76-A407-42D1-82B8-8613C7ABF570}"/>
                </a:ext>
              </a:extLst>
            </p:cNvPr>
            <p:cNvSpPr/>
            <p:nvPr/>
          </p:nvSpPr>
          <p:spPr>
            <a:xfrm>
              <a:off x="2060294" y="5887766"/>
              <a:ext cx="1023086" cy="706976"/>
            </a:xfrm>
            <a:prstGeom prst="roundRect">
              <a:avLst>
                <a:gd name="adj" fmla="val 169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6" name="Image 33">
              <a:hlinkClick r:id="rId4"/>
              <a:extLst>
                <a:ext uri="{FF2B5EF4-FFF2-40B4-BE49-F238E27FC236}">
                  <a16:creationId xmlns:a16="http://schemas.microsoft.com/office/drawing/2014/main" id="{1FCD4355-E7F3-4BA7-BA8B-81D043AF7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192" y="6091040"/>
              <a:ext cx="821688" cy="300428"/>
            </a:xfrm>
            <a:prstGeom prst="rect">
              <a:avLst/>
            </a:prstGeom>
          </p:spPr>
        </p:pic>
        <p:pic>
          <p:nvPicPr>
            <p:cNvPr id="128" name="Image 34">
              <a:hlinkClick r:id="rId6"/>
              <a:extLst>
                <a:ext uri="{FF2B5EF4-FFF2-40B4-BE49-F238E27FC236}">
                  <a16:creationId xmlns:a16="http://schemas.microsoft.com/office/drawing/2014/main" id="{D41F2E40-695F-41A9-8592-10D3E547A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1372" y="6017756"/>
              <a:ext cx="727368" cy="436422"/>
            </a:xfrm>
            <a:prstGeom prst="rect">
              <a:avLst/>
            </a:prstGeom>
          </p:spPr>
        </p:pic>
        <p:pic>
          <p:nvPicPr>
            <p:cNvPr id="130" name="Image 35">
              <a:hlinkClick r:id="rId8"/>
              <a:extLst>
                <a:ext uri="{FF2B5EF4-FFF2-40B4-BE49-F238E27FC236}">
                  <a16:creationId xmlns:a16="http://schemas.microsoft.com/office/drawing/2014/main" id="{87AAE3F9-F693-4204-B1CC-17800479E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2357" y="6090068"/>
              <a:ext cx="735583" cy="248175"/>
            </a:xfrm>
            <a:prstGeom prst="rect">
              <a:avLst/>
            </a:prstGeom>
          </p:spPr>
        </p:pic>
        <p:pic>
          <p:nvPicPr>
            <p:cNvPr id="132" name="Image 37">
              <a:hlinkClick r:id="rId10"/>
              <a:extLst>
                <a:ext uri="{FF2B5EF4-FFF2-40B4-BE49-F238E27FC236}">
                  <a16:creationId xmlns:a16="http://schemas.microsoft.com/office/drawing/2014/main" id="{B1CF85D0-FE32-40F8-B0FE-488EE6DB6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042" y="6166495"/>
              <a:ext cx="767872" cy="125796"/>
            </a:xfrm>
            <a:prstGeom prst="rect">
              <a:avLst/>
            </a:prstGeom>
          </p:spPr>
        </p:pic>
        <p:pic>
          <p:nvPicPr>
            <p:cNvPr id="136" name="Picture 3">
              <a:hlinkClick r:id="rId12"/>
              <a:extLst>
                <a:ext uri="{FF2B5EF4-FFF2-40B4-BE49-F238E27FC236}">
                  <a16:creationId xmlns:a16="http://schemas.microsoft.com/office/drawing/2014/main" id="{59254029-D257-4704-969F-EB5EADFEF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3519624" y="6017756"/>
              <a:ext cx="564365" cy="42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4">
              <a:hlinkClick r:id="rId14"/>
              <a:extLst>
                <a:ext uri="{FF2B5EF4-FFF2-40B4-BE49-F238E27FC236}">
                  <a16:creationId xmlns:a16="http://schemas.microsoft.com/office/drawing/2014/main" id="{41C41758-4B43-4D34-81B7-B90043BD0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/>
          </p:blipFill>
          <p:spPr bwMode="auto">
            <a:xfrm>
              <a:off x="4801839" y="6010841"/>
              <a:ext cx="460826" cy="46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5">
              <a:hlinkClick r:id="rId16"/>
              <a:extLst>
                <a:ext uri="{FF2B5EF4-FFF2-40B4-BE49-F238E27FC236}">
                  <a16:creationId xmlns:a16="http://schemas.microsoft.com/office/drawing/2014/main" id="{ACDFB042-CA97-4A2C-80C9-CF13DF3FC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/>
            <a:srcRect/>
            <a:stretch/>
          </p:blipFill>
          <p:spPr bwMode="auto">
            <a:xfrm>
              <a:off x="5836454" y="6161010"/>
              <a:ext cx="848274" cy="125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" name="Image 57">
              <a:hlinkClick r:id="rId18"/>
              <a:extLst>
                <a:ext uri="{FF2B5EF4-FFF2-40B4-BE49-F238E27FC236}">
                  <a16:creationId xmlns:a16="http://schemas.microsoft.com/office/drawing/2014/main" id="{682C33A1-E9DF-4FF9-80D9-3EA9910AB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881627" y="5100108"/>
              <a:ext cx="772591" cy="409946"/>
            </a:xfrm>
            <a:prstGeom prst="rect">
              <a:avLst/>
            </a:prstGeom>
          </p:spPr>
        </p:pic>
        <p:pic>
          <p:nvPicPr>
            <p:cNvPr id="144" name="Image 58">
              <a:hlinkClick r:id="rId20"/>
              <a:extLst>
                <a:ext uri="{FF2B5EF4-FFF2-40B4-BE49-F238E27FC236}">
                  <a16:creationId xmlns:a16="http://schemas.microsoft.com/office/drawing/2014/main" id="{D2801B82-7480-405D-8A79-DE7E59C36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076742" y="5077979"/>
              <a:ext cx="848473" cy="444438"/>
            </a:xfrm>
            <a:prstGeom prst="rect">
              <a:avLst/>
            </a:prstGeom>
          </p:spPr>
        </p:pic>
        <p:pic>
          <p:nvPicPr>
            <p:cNvPr id="146" name="Image 59">
              <a:hlinkClick r:id="rId22"/>
              <a:extLst>
                <a:ext uri="{FF2B5EF4-FFF2-40B4-BE49-F238E27FC236}">
                  <a16:creationId xmlns:a16="http://schemas.microsoft.com/office/drawing/2014/main" id="{0095D7BA-8450-4D47-A35B-2049AF0E5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459" y="5033901"/>
              <a:ext cx="973464" cy="451332"/>
            </a:xfrm>
            <a:prstGeom prst="rect">
              <a:avLst/>
            </a:prstGeom>
          </p:spPr>
        </p:pic>
        <p:pic>
          <p:nvPicPr>
            <p:cNvPr id="148" name="Image 60" descr="Une image contenant dessin&#10;&#10;Description générée automatiquement">
              <a:hlinkClick r:id="rId24"/>
              <a:extLst>
                <a:ext uri="{FF2B5EF4-FFF2-40B4-BE49-F238E27FC236}">
                  <a16:creationId xmlns:a16="http://schemas.microsoft.com/office/drawing/2014/main" id="{BAA57053-B6AF-451C-AAB7-F4585CC09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4087" y="5184579"/>
              <a:ext cx="872125" cy="232567"/>
            </a:xfrm>
            <a:prstGeom prst="rect">
              <a:avLst/>
            </a:prstGeom>
          </p:spPr>
        </p:pic>
        <p:pic>
          <p:nvPicPr>
            <p:cNvPr id="150" name="Image 61" descr="Une image contenant dessin&#10;&#10;Description générée automatiquement">
              <a:hlinkClick r:id="rId26"/>
              <a:extLst>
                <a:ext uri="{FF2B5EF4-FFF2-40B4-BE49-F238E27FC236}">
                  <a16:creationId xmlns:a16="http://schemas.microsoft.com/office/drawing/2014/main" id="{D4CC5E74-D4B9-46AD-87DE-3EB7BD614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177" y="5189800"/>
              <a:ext cx="882150" cy="230562"/>
            </a:xfrm>
            <a:prstGeom prst="rect">
              <a:avLst/>
            </a:prstGeom>
          </p:spPr>
        </p:pic>
        <p:pic>
          <p:nvPicPr>
            <p:cNvPr id="152" name="Image 62">
              <a:hlinkClick r:id="rId28"/>
              <a:extLst>
                <a:ext uri="{FF2B5EF4-FFF2-40B4-BE49-F238E27FC236}">
                  <a16:creationId xmlns:a16="http://schemas.microsoft.com/office/drawing/2014/main" id="{EB77C05C-C4C0-4AA0-B034-F2F4647A0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82" t="27374" r="16382" b="27374"/>
            <a:stretch/>
          </p:blipFill>
          <p:spPr>
            <a:xfrm>
              <a:off x="2083123" y="5141715"/>
              <a:ext cx="958021" cy="288709"/>
            </a:xfrm>
            <a:prstGeom prst="rect">
              <a:avLst/>
            </a:prstGeom>
          </p:spPr>
        </p:pic>
        <p:pic>
          <p:nvPicPr>
            <p:cNvPr id="154" name="Image 63">
              <a:hlinkClick r:id="rId30"/>
              <a:extLst>
                <a:ext uri="{FF2B5EF4-FFF2-40B4-BE49-F238E27FC236}">
                  <a16:creationId xmlns:a16="http://schemas.microsoft.com/office/drawing/2014/main" id="{668EB756-A807-40EA-A485-52855B78D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566" y="4976493"/>
              <a:ext cx="655054" cy="655054"/>
            </a:xfrm>
            <a:prstGeom prst="rect">
              <a:avLst/>
            </a:prstGeom>
          </p:spPr>
        </p:pic>
        <p:pic>
          <p:nvPicPr>
            <p:cNvPr id="156" name="Image 64" descr="Une image contenant dessin&#10;&#10;Description générée automatiquement">
              <a:hlinkClick r:id="rId32"/>
              <a:extLst>
                <a:ext uri="{FF2B5EF4-FFF2-40B4-BE49-F238E27FC236}">
                  <a16:creationId xmlns:a16="http://schemas.microsoft.com/office/drawing/2014/main" id="{6C4E6D31-E802-4E31-AB07-90E11599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752" y="5060729"/>
              <a:ext cx="860568" cy="481916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6C49519B-E6EE-483C-ADBA-0AEF54DD2783}"/>
                </a:ext>
              </a:extLst>
            </p:cNvPr>
            <p:cNvGrpSpPr/>
            <p:nvPr/>
          </p:nvGrpSpPr>
          <p:grpSpPr>
            <a:xfrm>
              <a:off x="7076742" y="4846050"/>
              <a:ext cx="252000" cy="252000"/>
              <a:chOff x="7204402" y="4657338"/>
              <a:chExt cx="252000" cy="252000"/>
            </a:xfrm>
          </p:grpSpPr>
          <p:pic>
            <p:nvPicPr>
              <p:cNvPr id="158" name="Graphic 157">
                <a:extLst>
                  <a:ext uri="{FF2B5EF4-FFF2-40B4-BE49-F238E27FC236}">
                    <a16:creationId xmlns:a16="http://schemas.microsoft.com/office/drawing/2014/main" id="{F418DEAF-9C44-45CC-9788-0FEC4DB3A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7204402" y="4657338"/>
                <a:ext cx="252000" cy="252000"/>
              </a:xfrm>
              <a:prstGeom prst="rect">
                <a:avLst/>
              </a:prstGeom>
            </p:spPr>
          </p:pic>
          <p:sp>
            <p:nvSpPr>
              <p:cNvPr id="159" name="Isosceles Triangle 158">
                <a:extLst>
                  <a:ext uri="{FF2B5EF4-FFF2-40B4-BE49-F238E27FC236}">
                    <a16:creationId xmlns:a16="http://schemas.microsoft.com/office/drawing/2014/main" id="{8AEC1C14-D806-47EA-ADB8-C284DF90CD67}"/>
                  </a:ext>
                </a:extLst>
              </p:cNvPr>
              <p:cNvSpPr/>
              <p:nvPr/>
            </p:nvSpPr>
            <p:spPr>
              <a:xfrm rot="5400000">
                <a:off x="7301827" y="4748418"/>
                <a:ext cx="72390" cy="6402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A929F05E-75E5-41BD-8207-D262E47A2F49}"/>
                </a:ext>
              </a:extLst>
            </p:cNvPr>
            <p:cNvGrpSpPr/>
            <p:nvPr/>
          </p:nvGrpSpPr>
          <p:grpSpPr>
            <a:xfrm>
              <a:off x="5843559" y="4846050"/>
              <a:ext cx="252000" cy="252000"/>
              <a:chOff x="7204402" y="4657338"/>
              <a:chExt cx="252000" cy="252000"/>
            </a:xfrm>
          </p:grpSpPr>
          <p:pic>
            <p:nvPicPr>
              <p:cNvPr id="162" name="Graphic 161">
                <a:hlinkClick r:id="rId18"/>
                <a:extLst>
                  <a:ext uri="{FF2B5EF4-FFF2-40B4-BE49-F238E27FC236}">
                    <a16:creationId xmlns:a16="http://schemas.microsoft.com/office/drawing/2014/main" id="{6C5063D6-6D26-40AB-8717-0D55A0472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7204402" y="4657338"/>
                <a:ext cx="252000" cy="252000"/>
              </a:xfrm>
              <a:prstGeom prst="rect">
                <a:avLst/>
              </a:prstGeom>
            </p:spPr>
          </p:pic>
          <p:sp>
            <p:nvSpPr>
              <p:cNvPr id="163" name="Isosceles Triangle 162">
                <a:extLst>
                  <a:ext uri="{FF2B5EF4-FFF2-40B4-BE49-F238E27FC236}">
                    <a16:creationId xmlns:a16="http://schemas.microsoft.com/office/drawing/2014/main" id="{97DF7E68-3813-485F-911E-2B31BEE6CA7E}"/>
                  </a:ext>
                </a:extLst>
              </p:cNvPr>
              <p:cNvSpPr/>
              <p:nvPr/>
            </p:nvSpPr>
            <p:spPr>
              <a:xfrm rot="5400000">
                <a:off x="7301827" y="4748418"/>
                <a:ext cx="72390" cy="6402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EC96828F-AA06-4D19-8AB8-016F3492C40F}"/>
                </a:ext>
              </a:extLst>
            </p:cNvPr>
            <p:cNvGrpSpPr/>
            <p:nvPr/>
          </p:nvGrpSpPr>
          <p:grpSpPr>
            <a:xfrm>
              <a:off x="8303752" y="4846050"/>
              <a:ext cx="252000" cy="252000"/>
              <a:chOff x="7204402" y="4657338"/>
              <a:chExt cx="252000" cy="252000"/>
            </a:xfrm>
          </p:grpSpPr>
          <p:pic>
            <p:nvPicPr>
              <p:cNvPr id="165" name="Graphic 164">
                <a:extLst>
                  <a:ext uri="{FF2B5EF4-FFF2-40B4-BE49-F238E27FC236}">
                    <a16:creationId xmlns:a16="http://schemas.microsoft.com/office/drawing/2014/main" id="{F6AADBC9-AF88-4BEA-B158-A53109B98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7204402" y="4657338"/>
                <a:ext cx="252000" cy="252000"/>
              </a:xfrm>
              <a:prstGeom prst="rect">
                <a:avLst/>
              </a:prstGeom>
            </p:spPr>
          </p:pic>
          <p:sp>
            <p:nvSpPr>
              <p:cNvPr id="166" name="Isosceles Triangle 165">
                <a:extLst>
                  <a:ext uri="{FF2B5EF4-FFF2-40B4-BE49-F238E27FC236}">
                    <a16:creationId xmlns:a16="http://schemas.microsoft.com/office/drawing/2014/main" id="{3EF02E54-92B0-4213-8942-30F6E91D457F}"/>
                  </a:ext>
                </a:extLst>
              </p:cNvPr>
              <p:cNvSpPr/>
              <p:nvPr/>
            </p:nvSpPr>
            <p:spPr>
              <a:xfrm rot="5400000">
                <a:off x="7301827" y="4748418"/>
                <a:ext cx="72390" cy="6402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10A877E4-E59B-4854-BADA-265BFFE96585}"/>
                </a:ext>
              </a:extLst>
            </p:cNvPr>
            <p:cNvGrpSpPr/>
            <p:nvPr/>
          </p:nvGrpSpPr>
          <p:grpSpPr>
            <a:xfrm>
              <a:off x="10764087" y="4846050"/>
              <a:ext cx="252000" cy="252000"/>
              <a:chOff x="7204402" y="4657338"/>
              <a:chExt cx="252000" cy="252000"/>
            </a:xfrm>
          </p:grpSpPr>
          <p:pic>
            <p:nvPicPr>
              <p:cNvPr id="168" name="Graphic 167">
                <a:extLst>
                  <a:ext uri="{FF2B5EF4-FFF2-40B4-BE49-F238E27FC236}">
                    <a16:creationId xmlns:a16="http://schemas.microsoft.com/office/drawing/2014/main" id="{04BBEEF5-EBC2-4773-9E35-4822754B06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7204402" y="4657338"/>
                <a:ext cx="252000" cy="252000"/>
              </a:xfrm>
              <a:prstGeom prst="rect">
                <a:avLst/>
              </a:prstGeom>
            </p:spPr>
          </p:pic>
          <p:sp>
            <p:nvSpPr>
              <p:cNvPr id="169" name="Isosceles Triangle 168">
                <a:extLst>
                  <a:ext uri="{FF2B5EF4-FFF2-40B4-BE49-F238E27FC236}">
                    <a16:creationId xmlns:a16="http://schemas.microsoft.com/office/drawing/2014/main" id="{576702C9-63FC-4842-9CE3-19FFA4459FD4}"/>
                  </a:ext>
                </a:extLst>
              </p:cNvPr>
              <p:cNvSpPr/>
              <p:nvPr/>
            </p:nvSpPr>
            <p:spPr>
              <a:xfrm rot="5400000">
                <a:off x="7301827" y="4748418"/>
                <a:ext cx="72390" cy="6402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EF07C0D-AC4E-4FE9-B6F2-1EF03E7D6E2F}"/>
              </a:ext>
            </a:extLst>
          </p:cNvPr>
          <p:cNvSpPr txBox="1"/>
          <p:nvPr/>
        </p:nvSpPr>
        <p:spPr>
          <a:xfrm>
            <a:off x="478543" y="612487"/>
            <a:ext cx="40295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b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DISTINCTIONS</a:t>
            </a:r>
          </a:p>
        </p:txBody>
      </p:sp>
      <p:grpSp>
        <p:nvGrpSpPr>
          <p:cNvPr id="58" name="Groupe 89">
            <a:extLst>
              <a:ext uri="{FF2B5EF4-FFF2-40B4-BE49-F238E27FC236}">
                <a16:creationId xmlns:a16="http://schemas.microsoft.com/office/drawing/2014/main" id="{B4FEF0FF-F4CD-4059-A133-B06DC619E2C1}"/>
              </a:ext>
            </a:extLst>
          </p:cNvPr>
          <p:cNvGrpSpPr/>
          <p:nvPr/>
        </p:nvGrpSpPr>
        <p:grpSpPr>
          <a:xfrm>
            <a:off x="5212080" y="4182049"/>
            <a:ext cx="1767840" cy="673112"/>
            <a:chOff x="5212080" y="4912501"/>
            <a:chExt cx="1767840" cy="443198"/>
          </a:xfrm>
        </p:grpSpPr>
        <p:sp>
          <p:nvSpPr>
            <p:cNvPr id="60" name="Rectangle: Rounded Corners 13">
              <a:extLst>
                <a:ext uri="{FF2B5EF4-FFF2-40B4-BE49-F238E27FC236}">
                  <a16:creationId xmlns:a16="http://schemas.microsoft.com/office/drawing/2014/main" id="{714861BB-A0EE-4208-8E88-28BCA8F5BA96}"/>
                </a:ext>
              </a:extLst>
            </p:cNvPr>
            <p:cNvSpPr/>
            <p:nvPr/>
          </p:nvSpPr>
          <p:spPr>
            <a:xfrm>
              <a:off x="5212080" y="4940444"/>
              <a:ext cx="176784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16500000" algn="t" rotWithShape="0">
                <a:schemeClr val="accent1">
                  <a:alpha val="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TextBox 12">
              <a:extLst>
                <a:ext uri="{FF2B5EF4-FFF2-40B4-BE49-F238E27FC236}">
                  <a16:creationId xmlns:a16="http://schemas.microsoft.com/office/drawing/2014/main" id="{22A3B17C-5467-4052-ADBE-AEF118086020}"/>
                </a:ext>
              </a:extLst>
            </p:cNvPr>
            <p:cNvSpPr txBox="1"/>
            <p:nvPr/>
          </p:nvSpPr>
          <p:spPr>
            <a:xfrm>
              <a:off x="5510817" y="4912501"/>
              <a:ext cx="1143401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fr-FR" sz="1200" b="1" err="1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What</a:t>
              </a:r>
              <a:r>
                <a:rPr lang="fr-FR" sz="1200" b="1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 </a:t>
              </a:r>
              <a:r>
                <a:rPr lang="fr-FR" sz="1100" b="1" err="1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they</a:t>
              </a:r>
              <a:r>
                <a:rPr lang="fr-FR" sz="1200" b="1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 have to </a:t>
              </a:r>
              <a:r>
                <a:rPr lang="fr-FR" sz="1200" b="1" err="1">
                  <a:gradFill>
                    <a:gsLst>
                      <a:gs pos="100000">
                        <a:srgbClr val="F88983"/>
                      </a:gs>
                      <a:gs pos="0">
                        <a:schemeClr val="accent3">
                          <a:alpha val="80000"/>
                        </a:schemeClr>
                      </a:gs>
                    </a:gsLst>
                    <a:lin ang="4200000" scaled="0"/>
                  </a:gradFill>
                </a:rPr>
                <a:t>say</a:t>
              </a:r>
              <a:endParaRPr lang="fr-FR" sz="1200" b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6A7E251B-B846-4242-9DEE-0DBA0A5E5476}"/>
              </a:ext>
            </a:extLst>
          </p:cNvPr>
          <p:cNvGrpSpPr/>
          <p:nvPr/>
        </p:nvGrpSpPr>
        <p:grpSpPr>
          <a:xfrm>
            <a:off x="479424" y="889489"/>
            <a:ext cx="11233151" cy="3154192"/>
            <a:chOff x="479424" y="1355069"/>
            <a:chExt cx="11233151" cy="2688611"/>
          </a:xfrm>
        </p:grpSpPr>
        <p:sp>
          <p:nvSpPr>
            <p:cNvPr id="65" name="Rectangle: Rounded Corners 13">
              <a:extLst>
                <a:ext uri="{FF2B5EF4-FFF2-40B4-BE49-F238E27FC236}">
                  <a16:creationId xmlns:a16="http://schemas.microsoft.com/office/drawing/2014/main" id="{E60EB59F-5D0B-4EB8-A072-4766150C9692}"/>
                </a:ext>
              </a:extLst>
            </p:cNvPr>
            <p:cNvSpPr/>
            <p:nvPr/>
          </p:nvSpPr>
          <p:spPr>
            <a:xfrm>
              <a:off x="8164866" y="1355069"/>
              <a:ext cx="3546828" cy="2688611"/>
            </a:xfrm>
            <a:prstGeom prst="roundRect">
              <a:avLst>
                <a:gd name="adj" fmla="val 3274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82A70C9F-62C4-41A7-9F6C-6585915146B8}"/>
                </a:ext>
              </a:extLst>
            </p:cNvPr>
            <p:cNvGrpSpPr/>
            <p:nvPr/>
          </p:nvGrpSpPr>
          <p:grpSpPr>
            <a:xfrm>
              <a:off x="479424" y="1355069"/>
              <a:ext cx="3562154" cy="2688611"/>
              <a:chOff x="479424" y="1355069"/>
              <a:chExt cx="3562154" cy="2688611"/>
            </a:xfrm>
          </p:grpSpPr>
          <p:sp>
            <p:nvSpPr>
              <p:cNvPr id="2" name="Rectangle: Rounded Corners 13">
                <a:extLst>
                  <a:ext uri="{FF2B5EF4-FFF2-40B4-BE49-F238E27FC236}">
                    <a16:creationId xmlns:a16="http://schemas.microsoft.com/office/drawing/2014/main" id="{EB7C352D-B680-4AB6-A369-A7B809A04A8B}"/>
                  </a:ext>
                </a:extLst>
              </p:cNvPr>
              <p:cNvSpPr/>
              <p:nvPr/>
            </p:nvSpPr>
            <p:spPr>
              <a:xfrm>
                <a:off x="479424" y="1355069"/>
                <a:ext cx="3562154" cy="2688611"/>
              </a:xfrm>
              <a:prstGeom prst="roundRect">
                <a:avLst>
                  <a:gd name="adj" fmla="val 355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90500" dist="38100" dir="5400000" algn="t" rotWithShape="0">
                  <a:schemeClr val="accent1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pic>
            <p:nvPicPr>
              <p:cNvPr id="8" name="Image 6" descr="logo_patronage_unesco">
                <a:extLst>
                  <a:ext uri="{FF2B5EF4-FFF2-40B4-BE49-F238E27FC236}">
                    <a16:creationId xmlns:a16="http://schemas.microsoft.com/office/drawing/2014/main" id="{A9B76EA6-73E3-4559-A062-4E8F48A8E3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425" y="1394657"/>
                <a:ext cx="947042" cy="5816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AA8319-D9F4-4F51-87FB-FDB26C7D3418}"/>
                  </a:ext>
                </a:extLst>
              </p:cNvPr>
              <p:cNvSpPr txBox="1"/>
              <p:nvPr/>
            </p:nvSpPr>
            <p:spPr>
              <a:xfrm>
                <a:off x="613261" y="2078249"/>
                <a:ext cx="1368474" cy="9641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1050" dirty="0"/>
                  <a:t>YouScribe works with the sponsorship of the </a:t>
                </a:r>
                <a:r>
                  <a:rPr lang="en-US" sz="1050" b="1" dirty="0"/>
                  <a:t>French National Commission for the UNESCO</a:t>
                </a:r>
                <a:r>
                  <a:rPr lang="en-US" sz="1050" dirty="0"/>
                  <a:t>, as part of the “reading for all program”.</a:t>
                </a:r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1323E01-5C2E-4441-AFAB-2620D08D80AF}"/>
                </a:ext>
              </a:extLst>
            </p:cNvPr>
            <p:cNvGrpSpPr/>
            <p:nvPr/>
          </p:nvGrpSpPr>
          <p:grpSpPr>
            <a:xfrm>
              <a:off x="4330815" y="1355069"/>
              <a:ext cx="3546828" cy="2688611"/>
              <a:chOff x="4330815" y="1355069"/>
              <a:chExt cx="3546828" cy="2688611"/>
            </a:xfrm>
          </p:grpSpPr>
          <p:sp>
            <p:nvSpPr>
              <p:cNvPr id="62" name="Rectangle: Rounded Corners 13">
                <a:extLst>
                  <a:ext uri="{FF2B5EF4-FFF2-40B4-BE49-F238E27FC236}">
                    <a16:creationId xmlns:a16="http://schemas.microsoft.com/office/drawing/2014/main" id="{646709AE-4D5D-4F7F-9977-286E3CB5E936}"/>
                  </a:ext>
                </a:extLst>
              </p:cNvPr>
              <p:cNvSpPr/>
              <p:nvPr/>
            </p:nvSpPr>
            <p:spPr>
              <a:xfrm>
                <a:off x="4330815" y="1355069"/>
                <a:ext cx="3546828" cy="2688611"/>
              </a:xfrm>
              <a:prstGeom prst="roundRect">
                <a:avLst>
                  <a:gd name="adj" fmla="val 242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90500" dist="38100" dir="5400000" algn="t" rotWithShape="0">
                  <a:schemeClr val="accent1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370F4E7-A2FD-4F76-BD12-8ADBBA75A8D1}"/>
                  </a:ext>
                </a:extLst>
              </p:cNvPr>
              <p:cNvSpPr txBox="1"/>
              <p:nvPr/>
            </p:nvSpPr>
            <p:spPr>
              <a:xfrm>
                <a:off x="4659583" y="1920766"/>
                <a:ext cx="2946400" cy="163977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fr-FR" sz="1600" dirty="0"/>
                  <a:t>Anne-Sophie Steinlein</a:t>
                </a:r>
              </a:p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fr-FR" sz="1600" dirty="0"/>
                  <a:t>COO</a:t>
                </a:r>
              </a:p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fr-FR" sz="1200" dirty="0"/>
                  <a:t>13 rue du Mail, 75002 PARIS</a:t>
                </a:r>
              </a:p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fr-FR" sz="900" dirty="0">
                    <a:hlinkClick r:id="rId3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anne-sophie.steinlein@youscribe.com</a:t>
                </a:r>
                <a:endParaRPr lang="fr-FR" sz="900" dirty="0">
                  <a:cs typeface="Poppins"/>
                </a:endParaRPr>
              </a:p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fr-FR" sz="900" dirty="0"/>
                  <a:t>Tel : + 33 6 88 99 62 75</a:t>
                </a:r>
              </a:p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endParaRPr lang="fr-FR" sz="900" dirty="0"/>
              </a:p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endParaRPr lang="fr-FR" sz="900" dirty="0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339DD04-FF8D-41C4-A843-4EF394D46097}"/>
                </a:ext>
              </a:extLst>
            </p:cNvPr>
            <p:cNvSpPr txBox="1"/>
            <p:nvPr/>
          </p:nvSpPr>
          <p:spPr>
            <a:xfrm>
              <a:off x="2570629" y="2073132"/>
              <a:ext cx="1252548" cy="155046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900" dirty="0"/>
                <a:t>In March 2018, </a:t>
              </a:r>
              <a:r>
                <a:rPr lang="fr-FR" sz="900" dirty="0" err="1"/>
                <a:t>YouScribe</a:t>
              </a:r>
              <a:r>
                <a:rPr lang="fr-FR" sz="900" dirty="0"/>
                <a:t> </a:t>
              </a:r>
              <a:r>
                <a:rPr lang="fr-FR" sz="900" dirty="0" err="1"/>
                <a:t>signed</a:t>
              </a:r>
              <a:r>
                <a:rPr lang="fr-FR" sz="900" b="1" dirty="0"/>
                <a:t> </a:t>
              </a:r>
            </a:p>
            <a:p>
              <a:pPr>
                <a:lnSpc>
                  <a:spcPct val="120000"/>
                </a:lnSpc>
              </a:pPr>
              <a:r>
                <a:rPr lang="fr-FR" sz="900" b="1" dirty="0"/>
                <a:t>a 3-year long partnership convention</a:t>
              </a:r>
              <a:r>
                <a:rPr lang="fr-FR" sz="900" dirty="0"/>
                <a:t> </a:t>
              </a:r>
              <a:r>
                <a:rPr lang="fr-FR" sz="900" dirty="0" err="1"/>
                <a:t>with</a:t>
              </a:r>
              <a:r>
                <a:rPr lang="fr-FR" sz="900" dirty="0"/>
                <a:t> the </a:t>
              </a:r>
              <a:r>
                <a:rPr lang="fr-FR" sz="900" b="1" dirty="0"/>
                <a:t>OIF, </a:t>
              </a:r>
              <a:r>
                <a:rPr lang="fr-FR" sz="900" dirty="0" err="1"/>
                <a:t>aiming</a:t>
              </a:r>
              <a:r>
                <a:rPr lang="fr-FR" sz="900" dirty="0"/>
                <a:t> to </a:t>
              </a:r>
              <a:r>
                <a:rPr lang="fr-FR" sz="900" dirty="0" err="1"/>
                <a:t>promote</a:t>
              </a:r>
              <a:r>
                <a:rPr lang="fr-FR" sz="900" dirty="0"/>
                <a:t> </a:t>
              </a:r>
              <a:r>
                <a:rPr lang="fr-FR" sz="900" dirty="0" err="1"/>
                <a:t>reading</a:t>
              </a:r>
              <a:r>
                <a:rPr lang="fr-FR" sz="900" dirty="0"/>
                <a:t> and </a:t>
              </a:r>
              <a:r>
                <a:rPr lang="fr-FR" sz="900" dirty="0" err="1"/>
                <a:t>learning</a:t>
              </a:r>
              <a:r>
                <a:rPr lang="fr-FR" sz="900" dirty="0"/>
                <a:t> of the French </a:t>
              </a:r>
              <a:r>
                <a:rPr lang="fr-FR" sz="900" dirty="0" err="1"/>
                <a:t>language</a:t>
              </a:r>
              <a:r>
                <a:rPr lang="fr-FR" sz="900" dirty="0"/>
                <a:t> all </a:t>
              </a:r>
              <a:r>
                <a:rPr lang="fr-FR" sz="900" dirty="0" err="1"/>
                <a:t>around</a:t>
              </a:r>
              <a:r>
                <a:rPr lang="fr-FR" sz="900" dirty="0"/>
                <a:t> the world.</a:t>
              </a:r>
            </a:p>
            <a:p>
              <a:pPr>
                <a:lnSpc>
                  <a:spcPct val="120000"/>
                </a:lnSpc>
                <a:spcAft>
                  <a:spcPts val="600"/>
                </a:spcAft>
              </a:pPr>
              <a:endParaRPr lang="fr-FR" sz="900" dirty="0">
                <a:cs typeface="Poppins SemiBold" panose="02000000000000000000" pitchFamily="2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46DD4C7-03AE-4332-8EDB-2509579EEC07}"/>
                </a:ext>
              </a:extLst>
            </p:cNvPr>
            <p:cNvSpPr/>
            <p:nvPr/>
          </p:nvSpPr>
          <p:spPr>
            <a:xfrm rot="10800000">
              <a:off x="479425" y="3935677"/>
              <a:ext cx="11233150" cy="108000"/>
            </a:xfrm>
            <a:custGeom>
              <a:avLst/>
              <a:gdLst>
                <a:gd name="connsiteX0" fmla="*/ 3562152 w 11233150"/>
                <a:gd name="connsiteY0" fmla="*/ 108000 h 108000"/>
                <a:gd name="connsiteX1" fmla="*/ 0 w 11233150"/>
                <a:gd name="connsiteY1" fmla="*/ 108000 h 108000"/>
                <a:gd name="connsiteX2" fmla="*/ 0 w 11233150"/>
                <a:gd name="connsiteY2" fmla="*/ 54000 h 108000"/>
                <a:gd name="connsiteX3" fmla="*/ 54000 w 11233150"/>
                <a:gd name="connsiteY3" fmla="*/ 0 h 108000"/>
                <a:gd name="connsiteX4" fmla="*/ 3508152 w 11233150"/>
                <a:gd name="connsiteY4" fmla="*/ 0 h 108000"/>
                <a:gd name="connsiteX5" fmla="*/ 3562152 w 11233150"/>
                <a:gd name="connsiteY5" fmla="*/ 54000 h 108000"/>
                <a:gd name="connsiteX6" fmla="*/ 7390947 w 11233150"/>
                <a:gd name="connsiteY6" fmla="*/ 108000 h 108000"/>
                <a:gd name="connsiteX7" fmla="*/ 3828795 w 11233150"/>
                <a:gd name="connsiteY7" fmla="*/ 108000 h 108000"/>
                <a:gd name="connsiteX8" fmla="*/ 3828795 w 11233150"/>
                <a:gd name="connsiteY8" fmla="*/ 54000 h 108000"/>
                <a:gd name="connsiteX9" fmla="*/ 3882795 w 11233150"/>
                <a:gd name="connsiteY9" fmla="*/ 0 h 108000"/>
                <a:gd name="connsiteX10" fmla="*/ 7336947 w 11233150"/>
                <a:gd name="connsiteY10" fmla="*/ 0 h 108000"/>
                <a:gd name="connsiteX11" fmla="*/ 7390947 w 11233150"/>
                <a:gd name="connsiteY11" fmla="*/ 54000 h 108000"/>
                <a:gd name="connsiteX12" fmla="*/ 11233150 w 11233150"/>
                <a:gd name="connsiteY12" fmla="*/ 108000 h 108000"/>
                <a:gd name="connsiteX13" fmla="*/ 7670998 w 11233150"/>
                <a:gd name="connsiteY13" fmla="*/ 108000 h 108000"/>
                <a:gd name="connsiteX14" fmla="*/ 7670998 w 11233150"/>
                <a:gd name="connsiteY14" fmla="*/ 54000 h 108000"/>
                <a:gd name="connsiteX15" fmla="*/ 7724998 w 11233150"/>
                <a:gd name="connsiteY15" fmla="*/ 0 h 108000"/>
                <a:gd name="connsiteX16" fmla="*/ 11179150 w 11233150"/>
                <a:gd name="connsiteY16" fmla="*/ 0 h 108000"/>
                <a:gd name="connsiteX17" fmla="*/ 11233150 w 11233150"/>
                <a:gd name="connsiteY17" fmla="*/ 54000 h 1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233150" h="108000">
                  <a:moveTo>
                    <a:pt x="3562152" y="108000"/>
                  </a:moveTo>
                  <a:lnTo>
                    <a:pt x="0" y="108000"/>
                  </a:lnTo>
                  <a:lnTo>
                    <a:pt x="0" y="54000"/>
                  </a:lnTo>
                  <a:cubicBezTo>
                    <a:pt x="0" y="24177"/>
                    <a:pt x="24177" y="0"/>
                    <a:pt x="54000" y="0"/>
                  </a:cubicBezTo>
                  <a:lnTo>
                    <a:pt x="3508152" y="0"/>
                  </a:lnTo>
                  <a:cubicBezTo>
                    <a:pt x="3537975" y="0"/>
                    <a:pt x="3562152" y="24177"/>
                    <a:pt x="3562152" y="54000"/>
                  </a:cubicBezTo>
                  <a:close/>
                  <a:moveTo>
                    <a:pt x="7390947" y="108000"/>
                  </a:moveTo>
                  <a:lnTo>
                    <a:pt x="3828795" y="108000"/>
                  </a:lnTo>
                  <a:lnTo>
                    <a:pt x="3828795" y="54000"/>
                  </a:lnTo>
                  <a:cubicBezTo>
                    <a:pt x="3828795" y="24177"/>
                    <a:pt x="3852972" y="0"/>
                    <a:pt x="3882795" y="0"/>
                  </a:cubicBezTo>
                  <a:lnTo>
                    <a:pt x="7336947" y="0"/>
                  </a:lnTo>
                  <a:cubicBezTo>
                    <a:pt x="7366770" y="0"/>
                    <a:pt x="7390947" y="24177"/>
                    <a:pt x="7390947" y="54000"/>
                  </a:cubicBezTo>
                  <a:close/>
                  <a:moveTo>
                    <a:pt x="11233150" y="108000"/>
                  </a:moveTo>
                  <a:lnTo>
                    <a:pt x="7670998" y="108000"/>
                  </a:lnTo>
                  <a:lnTo>
                    <a:pt x="7670998" y="54000"/>
                  </a:lnTo>
                  <a:cubicBezTo>
                    <a:pt x="7670998" y="24177"/>
                    <a:pt x="7695175" y="0"/>
                    <a:pt x="7724998" y="0"/>
                  </a:cubicBezTo>
                  <a:lnTo>
                    <a:pt x="11179150" y="0"/>
                  </a:lnTo>
                  <a:cubicBezTo>
                    <a:pt x="11208973" y="0"/>
                    <a:pt x="11233150" y="24177"/>
                    <a:pt x="11233150" y="5400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2"/>
                </a:gs>
                <a:gs pos="0">
                  <a:schemeClr val="tx2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69" name="Picture 7" descr="Image result for logo oif">
            <a:extLst>
              <a:ext uri="{FF2B5EF4-FFF2-40B4-BE49-F238E27FC236}">
                <a16:creationId xmlns:a16="http://schemas.microsoft.com/office/drawing/2014/main" id="{FB5A532E-135D-47B2-9BF5-7B36CF1E2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44" y="912972"/>
            <a:ext cx="1252548" cy="68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3">
            <a:extLst>
              <a:ext uri="{FF2B5EF4-FFF2-40B4-BE49-F238E27FC236}">
                <a16:creationId xmlns:a16="http://schemas.microsoft.com/office/drawing/2014/main" id="{FEDB8BC2-3C9D-4ABA-9220-B8A6E9F894CD}"/>
              </a:ext>
            </a:extLst>
          </p:cNvPr>
          <p:cNvSpPr txBox="1"/>
          <p:nvPr/>
        </p:nvSpPr>
        <p:spPr>
          <a:xfrm>
            <a:off x="4375847" y="622092"/>
            <a:ext cx="40295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b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CONTACTS</a:t>
            </a:r>
          </a:p>
        </p:txBody>
      </p:sp>
      <p:sp>
        <p:nvSpPr>
          <p:cNvPr id="84" name="TextBox 38">
            <a:extLst>
              <a:ext uri="{FF2B5EF4-FFF2-40B4-BE49-F238E27FC236}">
                <a16:creationId xmlns:a16="http://schemas.microsoft.com/office/drawing/2014/main" id="{C3FDC618-84C6-40A5-86D7-03B429C47BBA}"/>
              </a:ext>
            </a:extLst>
          </p:cNvPr>
          <p:cNvSpPr txBox="1"/>
          <p:nvPr/>
        </p:nvSpPr>
        <p:spPr>
          <a:xfrm>
            <a:off x="8469384" y="1513875"/>
            <a:ext cx="2946400" cy="164968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fr-FR" sz="1600" dirty="0"/>
              <a:t>Clara Ferrari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fr-FR" sz="1400" dirty="0"/>
              <a:t>Publishers Relationship Manager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fr-FR" sz="1200" dirty="0"/>
              <a:t>13 rue du Mail, 75002 PARIS</a:t>
            </a:r>
            <a:endParaRPr lang="fr-FR" sz="1200" dirty="0">
              <a:cs typeface="Poppins"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fr-FR" sz="900" dirty="0"/>
              <a:t>clara.ferrari@youscribe.com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fr-FR" sz="900" dirty="0"/>
              <a:t>Tel : + 33 6 25 44 42 31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fr-FR" sz="900" dirty="0"/>
          </a:p>
        </p:txBody>
      </p:sp>
      <p:pic>
        <p:nvPicPr>
          <p:cNvPr id="6" name="Image 5" descr="Une image contenant assiette, dessin&#10;&#10;Description générée automatiquement">
            <a:hlinkClick r:id="rId39"/>
            <a:extLst>
              <a:ext uri="{FF2B5EF4-FFF2-40B4-BE49-F238E27FC236}">
                <a16:creationId xmlns:a16="http://schemas.microsoft.com/office/drawing/2014/main" id="{73E1974F-7046-4E75-B741-665F7386A7B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081983" y="6056769"/>
            <a:ext cx="997070" cy="358395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9ACAECF-0D52-4806-A01A-AC3833B26880}"/>
              </a:ext>
            </a:extLst>
          </p:cNvPr>
          <p:cNvSpPr/>
          <p:nvPr/>
        </p:nvSpPr>
        <p:spPr>
          <a:xfrm>
            <a:off x="1798239" y="6382816"/>
            <a:ext cx="483740" cy="423851"/>
          </a:xfrm>
          <a:prstGeom prst="ellipse">
            <a:avLst/>
          </a:prstGeom>
          <a:solidFill>
            <a:srgbClr val="F99185"/>
          </a:solidFill>
          <a:ln>
            <a:solidFill>
              <a:srgbClr val="F9918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F76D8D6-8BFC-47E9-8B42-D17935268F48}"/>
              </a:ext>
            </a:extLst>
          </p:cNvPr>
          <p:cNvSpPr txBox="1"/>
          <p:nvPr/>
        </p:nvSpPr>
        <p:spPr>
          <a:xfrm>
            <a:off x="1887514" y="6546543"/>
            <a:ext cx="874462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800">
                <a:solidFill>
                  <a:schemeClr val="bg1">
                    <a:lumMod val="95000"/>
                  </a:schemeClr>
                </a:solidFill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244600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0.0736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4.44444E-6 L 0 0.05138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3.33333E-6 L 0 0.07361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38">
            <a:extLst>
              <a:ext uri="{FF2B5EF4-FFF2-40B4-BE49-F238E27FC236}">
                <a16:creationId xmlns:a16="http://schemas.microsoft.com/office/drawing/2014/main" id="{319BA438-53E0-A4ED-1E5D-B6A6428F461B}"/>
              </a:ext>
            </a:extLst>
          </p:cNvPr>
          <p:cNvSpPr/>
          <p:nvPr/>
        </p:nvSpPr>
        <p:spPr>
          <a:xfrm>
            <a:off x="0" y="265028"/>
            <a:ext cx="3607360" cy="1252681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F99185"/>
              </a:gs>
              <a:gs pos="0">
                <a:schemeClr val="tx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FB13F5F-4EC2-4B3C-8AA3-E64764474277}"/>
              </a:ext>
            </a:extLst>
          </p:cNvPr>
          <p:cNvSpPr/>
          <p:nvPr/>
        </p:nvSpPr>
        <p:spPr>
          <a:xfrm>
            <a:off x="6095472" y="0"/>
            <a:ext cx="6109409" cy="6858000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F99185"/>
              </a:gs>
              <a:gs pos="0">
                <a:schemeClr val="tx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260EB-8860-4204-8377-BCD7DC5B595F}"/>
              </a:ext>
            </a:extLst>
          </p:cNvPr>
          <p:cNvSpPr txBox="1"/>
          <p:nvPr/>
        </p:nvSpPr>
        <p:spPr>
          <a:xfrm>
            <a:off x="329034" y="522036"/>
            <a:ext cx="2637902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READ, EVERYWHERE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87ABF-5488-4DC8-AD69-0480C867504E}"/>
              </a:ext>
            </a:extLst>
          </p:cNvPr>
          <p:cNvSpPr txBox="1"/>
          <p:nvPr/>
        </p:nvSpPr>
        <p:spPr>
          <a:xfrm>
            <a:off x="11759878" y="6554312"/>
            <a:ext cx="360000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851FD922-F036-4C28-9B9D-5C60FE28EC87}" type="slidenum">
              <a:rPr lang="fr-FR" sz="1050" smtClean="0">
                <a:solidFill>
                  <a:schemeClr val="bg1"/>
                </a:solidFill>
              </a:rPr>
              <a:t>2</a:t>
            </a:fld>
            <a:endParaRPr lang="fr-FR" sz="105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34D1FEF-C08B-5C9D-E80A-C33651B02C15}"/>
              </a:ext>
            </a:extLst>
          </p:cNvPr>
          <p:cNvGrpSpPr/>
          <p:nvPr/>
        </p:nvGrpSpPr>
        <p:grpSpPr>
          <a:xfrm>
            <a:off x="333694" y="1859024"/>
            <a:ext cx="5266483" cy="4571463"/>
            <a:chOff x="373257" y="2021509"/>
            <a:chExt cx="5266483" cy="4571463"/>
          </a:xfrm>
        </p:grpSpPr>
        <p:sp>
          <p:nvSpPr>
            <p:cNvPr id="4" name="Rectangle: Rounded Corners 13">
              <a:extLst>
                <a:ext uri="{FF2B5EF4-FFF2-40B4-BE49-F238E27FC236}">
                  <a16:creationId xmlns:a16="http://schemas.microsoft.com/office/drawing/2014/main" id="{8C154F73-6444-56FE-D1E8-4A246A2976A8}"/>
                </a:ext>
              </a:extLst>
            </p:cNvPr>
            <p:cNvSpPr/>
            <p:nvPr/>
          </p:nvSpPr>
          <p:spPr>
            <a:xfrm>
              <a:off x="373257" y="2021509"/>
              <a:ext cx="5266483" cy="4571463"/>
            </a:xfrm>
            <a:prstGeom prst="roundRect">
              <a:avLst>
                <a:gd name="adj" fmla="val 3557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7" name="TextBox 50">
              <a:extLst>
                <a:ext uri="{FF2B5EF4-FFF2-40B4-BE49-F238E27FC236}">
                  <a16:creationId xmlns:a16="http://schemas.microsoft.com/office/drawing/2014/main" id="{E66EB676-FFAC-4BC0-BEBC-C11E47FC9B43}"/>
                </a:ext>
              </a:extLst>
            </p:cNvPr>
            <p:cNvSpPr txBox="1"/>
            <p:nvPr/>
          </p:nvSpPr>
          <p:spPr>
            <a:xfrm>
              <a:off x="655104" y="2066667"/>
              <a:ext cx="4623664" cy="4344266"/>
            </a:xfrm>
            <a:prstGeom prst="rect">
              <a:avLst/>
            </a:prstGeom>
            <a:noFill/>
          </p:spPr>
          <p:txBody>
            <a:bodyPr wrap="square" lIns="0" tIns="0" rIns="0" bIns="0" numCol="1" spcCol="360000" rtlCol="0" anchor="t">
              <a:spAutoFit/>
            </a:bodyPr>
            <a:lstStyle/>
            <a:p>
              <a:pPr marL="171450" indent="-171450" algn="just">
                <a:lnSpc>
                  <a:spcPct val="150000"/>
                </a:lnSpc>
                <a:spcAft>
                  <a:spcPts val="1200"/>
                </a:spcAft>
                <a:buClr>
                  <a:srgbClr val="EE2D68"/>
                </a:buClr>
                <a:buFont typeface="Wingdings" panose="05000000000000000000" pitchFamily="2" charset="2"/>
                <a:buChar char="ü"/>
              </a:pPr>
              <a:r>
                <a:rPr lang="en-US" altLang="fr-FR" sz="1200" b="1" dirty="0">
                  <a:cs typeface="Poppins SemiBold" panose="02000000000000000000" pitchFamily="2" charset="0"/>
                </a:rPr>
                <a:t>YouScribe</a:t>
              </a:r>
              <a:r>
                <a:rPr lang="en-US" altLang="fr-FR" sz="1200" dirty="0">
                  <a:cs typeface="Poppins SemiBold" panose="02000000000000000000" pitchFamily="2" charset="0"/>
                </a:rPr>
                <a:t> is the largest streaming digital library, offering access to more than 1.2 million titles</a:t>
              </a:r>
            </a:p>
            <a:p>
              <a:pPr marL="171450" indent="-171450" algn="just">
                <a:lnSpc>
                  <a:spcPct val="150000"/>
                </a:lnSpc>
                <a:spcAft>
                  <a:spcPts val="1200"/>
                </a:spcAft>
                <a:buClr>
                  <a:srgbClr val="EE2D68"/>
                </a:buClr>
                <a:buFont typeface="Wingdings" panose="05000000000000000000" pitchFamily="2" charset="2"/>
                <a:buChar char="ü"/>
              </a:pPr>
              <a:r>
                <a:rPr lang="en-US" altLang="fr-FR" sz="1200" b="1" dirty="0">
                  <a:cs typeface="Poppins SemiBold" panose="02000000000000000000" pitchFamily="2" charset="0"/>
                </a:rPr>
                <a:t>Digital reading </a:t>
              </a:r>
              <a:r>
                <a:rPr lang="en-US" altLang="fr-FR" sz="1200" dirty="0">
                  <a:cs typeface="Poppins SemiBold" panose="02000000000000000000" pitchFamily="2" charset="0"/>
                </a:rPr>
                <a:t>provides wider and easier access to reading and meets the expectations of all types of readers: entertainment, education… </a:t>
              </a:r>
            </a:p>
            <a:p>
              <a:pPr marL="171450" indent="-171450" algn="just">
                <a:lnSpc>
                  <a:spcPct val="150000"/>
                </a:lnSpc>
                <a:spcAft>
                  <a:spcPts val="1200"/>
                </a:spcAft>
                <a:buClr>
                  <a:srgbClr val="EE2D68"/>
                </a:buClr>
                <a:buFont typeface="Wingdings" panose="05000000000000000000" pitchFamily="2" charset="2"/>
                <a:buChar char="ü"/>
              </a:pPr>
              <a:r>
                <a:rPr lang="en-US" altLang="fr-FR" sz="1200" dirty="0">
                  <a:cs typeface="Poppins SemiBold" panose="02000000000000000000" pitchFamily="2" charset="0"/>
                </a:rPr>
                <a:t>Especially in countries where the </a:t>
              </a:r>
              <a:r>
                <a:rPr lang="en-US" altLang="fr-FR" sz="1200" b="1" dirty="0">
                  <a:cs typeface="Poppins SemiBold" panose="02000000000000000000" pitchFamily="2" charset="0"/>
                </a:rPr>
                <a:t>traditional distribution channels are obstructed.</a:t>
              </a:r>
            </a:p>
            <a:p>
              <a:pPr marL="171450" indent="-171450" algn="just">
                <a:lnSpc>
                  <a:spcPct val="150000"/>
                </a:lnSpc>
                <a:spcAft>
                  <a:spcPts val="1200"/>
                </a:spcAft>
                <a:buClr>
                  <a:srgbClr val="EE2D68"/>
                </a:buClr>
                <a:buFont typeface="Wingdings" panose="05000000000000000000" pitchFamily="2" charset="2"/>
                <a:buChar char="ü"/>
              </a:pPr>
              <a:r>
                <a:rPr lang="en-US" altLang="fr-FR" sz="1200" dirty="0">
                  <a:cs typeface="Poppins SemiBold" panose="02000000000000000000" pitchFamily="2" charset="0"/>
                </a:rPr>
                <a:t>Reading even without internet connection, thanks to the </a:t>
              </a:r>
              <a:r>
                <a:rPr lang="en-US" altLang="fr-FR" sz="1200" b="1" dirty="0">
                  <a:cs typeface="Poppins SemiBold" panose="02000000000000000000" pitchFamily="2" charset="0"/>
                </a:rPr>
                <a:t>offline mode </a:t>
              </a:r>
              <a:r>
                <a:rPr lang="en-US" altLang="fr-FR" sz="1200" dirty="0">
                  <a:cs typeface="Poppins SemiBold" panose="02000000000000000000" pitchFamily="2" charset="0"/>
                </a:rPr>
                <a:t>on the YouScribe mobile application</a:t>
              </a:r>
            </a:p>
            <a:p>
              <a:pPr marL="171450" indent="-171450" algn="just">
                <a:lnSpc>
                  <a:spcPct val="150000"/>
                </a:lnSpc>
                <a:spcAft>
                  <a:spcPts val="1200"/>
                </a:spcAft>
                <a:buClr>
                  <a:srgbClr val="EE2D68"/>
                </a:buClr>
                <a:buFont typeface="Wingdings" panose="05000000000000000000" pitchFamily="2" charset="2"/>
                <a:buChar char="ü"/>
              </a:pPr>
              <a:r>
                <a:rPr lang="en-US" altLang="fr-FR" sz="1200" dirty="0">
                  <a:cs typeface="Poppins SemiBold" panose="02000000000000000000" pitchFamily="2" charset="0"/>
                </a:rPr>
                <a:t>A website and App translated into </a:t>
              </a:r>
              <a:r>
                <a:rPr lang="en-US" altLang="fr-FR" sz="1200" b="1" dirty="0">
                  <a:cs typeface="Poppins SemiBold" panose="02000000000000000000" pitchFamily="2" charset="0"/>
                </a:rPr>
                <a:t>three</a:t>
              </a:r>
              <a:r>
                <a:rPr lang="en-US" altLang="fr-FR" sz="1200" dirty="0">
                  <a:cs typeface="Poppins SemiBold" panose="02000000000000000000" pitchFamily="2" charset="0"/>
                </a:rPr>
                <a:t> </a:t>
              </a:r>
              <a:r>
                <a:rPr lang="en-US" altLang="fr-FR" sz="1200" b="1" dirty="0">
                  <a:cs typeface="Poppins SemiBold" panose="02000000000000000000" pitchFamily="2" charset="0"/>
                </a:rPr>
                <a:t>languages</a:t>
              </a:r>
              <a:r>
                <a:rPr lang="en-US" altLang="fr-FR" sz="1200" dirty="0">
                  <a:cs typeface="Poppins SemiBold" panose="02000000000000000000" pitchFamily="2" charset="0"/>
                </a:rPr>
                <a:t> (Arabic, English, French). </a:t>
              </a:r>
            </a:p>
            <a:p>
              <a:pPr marL="171450" indent="-171450" algn="just">
                <a:lnSpc>
                  <a:spcPct val="150000"/>
                </a:lnSpc>
                <a:spcAft>
                  <a:spcPts val="1200"/>
                </a:spcAft>
                <a:buClr>
                  <a:srgbClr val="EE2D68"/>
                </a:buClr>
                <a:buFont typeface="Wingdings" panose="05000000000000000000" pitchFamily="2" charset="2"/>
                <a:buChar char="ü"/>
              </a:pPr>
              <a:r>
                <a:rPr lang="en-US" sz="1200" dirty="0">
                  <a:cs typeface="Poppins"/>
                </a:rPr>
                <a:t>Content is available in many languages, among which also </a:t>
              </a:r>
              <a:r>
                <a:rPr lang="en-US" sz="1200" b="1" dirty="0">
                  <a:cs typeface="Poppins"/>
                </a:rPr>
                <a:t>national and African local languages</a:t>
              </a:r>
              <a:r>
                <a:rPr lang="en-US" sz="1200" dirty="0">
                  <a:cs typeface="Poppins"/>
                </a:rPr>
                <a:t>.</a:t>
              </a:r>
              <a:endParaRPr lang="fr-FR" sz="1200" dirty="0">
                <a:cs typeface="Poppins"/>
              </a:endParaRPr>
            </a:p>
          </p:txBody>
        </p:sp>
      </p:grpSp>
      <p:sp>
        <p:nvSpPr>
          <p:cNvPr id="35" name="TextBox 48">
            <a:extLst>
              <a:ext uri="{FF2B5EF4-FFF2-40B4-BE49-F238E27FC236}">
                <a16:creationId xmlns:a16="http://schemas.microsoft.com/office/drawing/2014/main" id="{04B65F68-E6DD-4A1A-A390-67A046FB7F96}"/>
              </a:ext>
            </a:extLst>
          </p:cNvPr>
          <p:cNvSpPr txBox="1"/>
          <p:nvPr/>
        </p:nvSpPr>
        <p:spPr>
          <a:xfrm>
            <a:off x="7383287" y="608388"/>
            <a:ext cx="4193172" cy="337784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chemeClr val="accent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Poppins SemiBold"/>
                <a:cs typeface="Poppins SemiBold"/>
              </a:rPr>
              <a:t>+1M CONTENTS </a:t>
            </a:r>
            <a:br>
              <a:rPr lang="en-US" sz="2800">
                <a:solidFill>
                  <a:schemeClr val="bg1"/>
                </a:solidFill>
                <a:latin typeface="Poppins SemiBold"/>
                <a:cs typeface="Poppins SemiBold"/>
              </a:rPr>
            </a:br>
            <a:r>
              <a:rPr lang="en-US" sz="2000" dirty="0">
                <a:solidFill>
                  <a:schemeClr val="bg1"/>
                </a:solidFill>
                <a:latin typeface="Poppins SemiBold"/>
                <a:cs typeface="Poppins SemiBold"/>
              </a:rPr>
              <a:t>EBOOKS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Poppins SemiBold"/>
                <a:cs typeface="Poppins SemiBold"/>
              </a:rPr>
              <a:t>AUDIOBOOKS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Poppins SemiBold"/>
                <a:cs typeface="Poppins SemiBold"/>
              </a:rPr>
              <a:t>COMICS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Poppins SemiBold"/>
                <a:cs typeface="Poppins SemiBold"/>
              </a:rPr>
              <a:t>NEWSPAPERS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Poppins SemiBold"/>
                <a:cs typeface="Poppins SemiBold"/>
              </a:rPr>
              <a:t>DOCUMENTS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Poppins SemiBold"/>
                <a:cs typeface="Poppins SemiBold"/>
              </a:rPr>
              <a:t>PODCASTS</a:t>
            </a:r>
            <a:endParaRPr lang="fr-FR" sz="2000" dirty="0">
              <a:solidFill>
                <a:schemeClr val="bg1"/>
              </a:solidFill>
              <a:latin typeface="Poppins SemiBold" panose="02000000000000000000" pitchFamily="2" charset="0"/>
              <a:cs typeface="Poppins SemiBold" panose="02000000000000000000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C188004-F45E-E7A2-8832-D50213B58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717" y="3661433"/>
            <a:ext cx="353377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9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14089 0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556E-17 L 0 0.07361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14089 0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9" grpId="0" animBg="1"/>
      <p:bldP spid="39" grpId="1" animBg="1"/>
      <p:bldP spid="35" grpId="0"/>
      <p:bldP spid="3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8">
            <a:extLst>
              <a:ext uri="{FF2B5EF4-FFF2-40B4-BE49-F238E27FC236}">
                <a16:creationId xmlns:a16="http://schemas.microsoft.com/office/drawing/2014/main" id="{752CBBF4-CD1C-7CD8-2F36-DA45275E6CB2}"/>
              </a:ext>
            </a:extLst>
          </p:cNvPr>
          <p:cNvSpPr/>
          <p:nvPr/>
        </p:nvSpPr>
        <p:spPr>
          <a:xfrm>
            <a:off x="0" y="265028"/>
            <a:ext cx="3607360" cy="1252681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F99185"/>
              </a:gs>
              <a:gs pos="0">
                <a:schemeClr val="tx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: Rounded Corners 38">
            <a:extLst>
              <a:ext uri="{FF2B5EF4-FFF2-40B4-BE49-F238E27FC236}">
                <a16:creationId xmlns:a16="http://schemas.microsoft.com/office/drawing/2014/main" id="{2EABD66B-9887-430A-AC28-C8434203D712}"/>
              </a:ext>
            </a:extLst>
          </p:cNvPr>
          <p:cNvSpPr/>
          <p:nvPr/>
        </p:nvSpPr>
        <p:spPr>
          <a:xfrm>
            <a:off x="6999154" y="4949147"/>
            <a:ext cx="2870620" cy="1531116"/>
          </a:xfrm>
          <a:prstGeom prst="roundRect">
            <a:avLst>
              <a:gd name="adj" fmla="val 1917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EC94759-392D-48EE-BBFE-D9D620C75696}"/>
              </a:ext>
            </a:extLst>
          </p:cNvPr>
          <p:cNvGrpSpPr/>
          <p:nvPr/>
        </p:nvGrpSpPr>
        <p:grpSpPr>
          <a:xfrm>
            <a:off x="7340798" y="5407105"/>
            <a:ext cx="2515687" cy="276999"/>
            <a:chOff x="355625" y="5955167"/>
            <a:chExt cx="2515687" cy="276999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D8B48FA6-25C3-4A2D-BA06-004096852877}"/>
                </a:ext>
              </a:extLst>
            </p:cNvPr>
            <p:cNvSpPr/>
            <p:nvPr/>
          </p:nvSpPr>
          <p:spPr>
            <a:xfrm>
              <a:off x="355625" y="604173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4057302-3D15-4427-A5C4-ED2DE60A1A20}"/>
                </a:ext>
              </a:extLst>
            </p:cNvPr>
            <p:cNvSpPr txBox="1"/>
            <p:nvPr/>
          </p:nvSpPr>
          <p:spPr>
            <a:xfrm>
              <a:off x="500441" y="5955167"/>
              <a:ext cx="2370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err="1">
                  <a:latin typeface="Poppins" panose="00000500000000000000" pitchFamily="2" charset="0"/>
                  <a:cs typeface="Poppins" panose="00000500000000000000" pitchFamily="2" charset="0"/>
                </a:rPr>
                <a:t>Launched</a:t>
              </a:r>
              <a:r>
                <a:rPr lang="fr-FR" sz="1200" b="1" i="1">
                  <a:latin typeface="Poppins" panose="00000500000000000000" pitchFamily="2" charset="0"/>
                  <a:cs typeface="Poppins" panose="00000500000000000000" pitchFamily="2" charset="0"/>
                </a:rPr>
                <a:t> service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9323485-8544-4CC4-982B-7BF25B7596B7}"/>
              </a:ext>
            </a:extLst>
          </p:cNvPr>
          <p:cNvGrpSpPr/>
          <p:nvPr/>
        </p:nvGrpSpPr>
        <p:grpSpPr>
          <a:xfrm>
            <a:off x="7340798" y="5679378"/>
            <a:ext cx="2515687" cy="276999"/>
            <a:chOff x="355625" y="6227440"/>
            <a:chExt cx="2515687" cy="276999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B18ECA8D-ACAA-4458-8224-136F95D068C3}"/>
                </a:ext>
              </a:extLst>
            </p:cNvPr>
            <p:cNvSpPr/>
            <p:nvPr/>
          </p:nvSpPr>
          <p:spPr>
            <a:xfrm>
              <a:off x="355625" y="6314007"/>
              <a:ext cx="108000" cy="108000"/>
            </a:xfrm>
            <a:prstGeom prst="ellipse">
              <a:avLst/>
            </a:prstGeom>
            <a:solidFill>
              <a:srgbClr val="EA1A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0D9E0FCD-E093-481E-BFC3-B1B2DBDF6892}"/>
                </a:ext>
              </a:extLst>
            </p:cNvPr>
            <p:cNvSpPr txBox="1"/>
            <p:nvPr/>
          </p:nvSpPr>
          <p:spPr>
            <a:xfrm>
              <a:off x="500441" y="6227440"/>
              <a:ext cx="2370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err="1">
                  <a:solidFill>
                    <a:srgbClr val="EA1A6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Being</a:t>
              </a:r>
              <a:r>
                <a:rPr lang="fr-FR" sz="1200" b="1" i="1">
                  <a:solidFill>
                    <a:srgbClr val="EA1A6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fr-FR" sz="1200" b="1" i="1" err="1">
                  <a:solidFill>
                    <a:srgbClr val="EA1A6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launched</a:t>
              </a:r>
              <a:endParaRPr lang="fr-FR" sz="1200" b="1" i="1">
                <a:solidFill>
                  <a:srgbClr val="EA1A64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9" name="Ellipse 28">
            <a:extLst>
              <a:ext uri="{FF2B5EF4-FFF2-40B4-BE49-F238E27FC236}">
                <a16:creationId xmlns:a16="http://schemas.microsoft.com/office/drawing/2014/main" id="{70473E42-69E7-4D1B-BFA0-05AAF74C1B10}"/>
              </a:ext>
            </a:extLst>
          </p:cNvPr>
          <p:cNvSpPr/>
          <p:nvPr/>
        </p:nvSpPr>
        <p:spPr>
          <a:xfrm>
            <a:off x="7340798" y="6038217"/>
            <a:ext cx="108000" cy="108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>
              <a:solidFill>
                <a:schemeClr val="tx2">
                  <a:lumMod val="40000"/>
                  <a:lumOff val="6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91CB42A-CC98-439B-99F6-AACA8E7D1859}"/>
              </a:ext>
            </a:extLst>
          </p:cNvPr>
          <p:cNvSpPr txBox="1"/>
          <p:nvPr/>
        </p:nvSpPr>
        <p:spPr>
          <a:xfrm>
            <a:off x="7485614" y="5951650"/>
            <a:ext cx="2370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>
                <a:solidFill>
                  <a:schemeClr val="tx2">
                    <a:lumMod val="40000"/>
                    <a:lumOff val="6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2023 Roadmap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93A2F688-E773-4F13-841C-6E9E7F307C47}"/>
              </a:ext>
            </a:extLst>
          </p:cNvPr>
          <p:cNvSpPr/>
          <p:nvPr/>
        </p:nvSpPr>
        <p:spPr>
          <a:xfrm>
            <a:off x="7160493" y="5042927"/>
            <a:ext cx="1186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err="1">
                <a:solidFill>
                  <a:schemeClr val="tx2"/>
                </a:solidFill>
                <a:latin typeface="+mj-lt"/>
              </a:rPr>
              <a:t>Launchings</a:t>
            </a:r>
            <a:endParaRPr lang="fr-FR" sz="14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5" name="Rectangle: Top Corners Rounded 36">
            <a:extLst>
              <a:ext uri="{FF2B5EF4-FFF2-40B4-BE49-F238E27FC236}">
                <a16:creationId xmlns:a16="http://schemas.microsoft.com/office/drawing/2014/main" id="{75269029-7876-405E-8A88-94994ED20176}"/>
              </a:ext>
            </a:extLst>
          </p:cNvPr>
          <p:cNvSpPr/>
          <p:nvPr/>
        </p:nvSpPr>
        <p:spPr>
          <a:xfrm rot="10800000">
            <a:off x="6997780" y="6397706"/>
            <a:ext cx="2881944" cy="10799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100000">
                <a:schemeClr val="bg2"/>
              </a:gs>
              <a:gs pos="0">
                <a:schemeClr val="tx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9F2C60D9-1830-DC84-111E-5E92071892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07087"/>
              </p:ext>
            </p:extLst>
          </p:nvPr>
        </p:nvGraphicFramePr>
        <p:xfrm>
          <a:off x="502768" y="1609080"/>
          <a:ext cx="4787618" cy="4264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616E0C77-735D-E0EC-79AB-01AA4C9B3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018" y="377737"/>
            <a:ext cx="5030331" cy="594124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20191FF4-82A9-4CF4-A042-24E0E3A37B01}"/>
              </a:ext>
            </a:extLst>
          </p:cNvPr>
          <p:cNvSpPr txBox="1"/>
          <p:nvPr/>
        </p:nvSpPr>
        <p:spPr>
          <a:xfrm>
            <a:off x="329033" y="475733"/>
            <a:ext cx="2801602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OUR SUCESS STORY IN LESS THAN TWO YEARS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21FD34A-C061-235F-878B-7698FD1349DE}"/>
              </a:ext>
            </a:extLst>
          </p:cNvPr>
          <p:cNvGrpSpPr/>
          <p:nvPr/>
        </p:nvGrpSpPr>
        <p:grpSpPr>
          <a:xfrm>
            <a:off x="5354263" y="2816696"/>
            <a:ext cx="741737" cy="531661"/>
            <a:chOff x="5408525" y="3694826"/>
            <a:chExt cx="741737" cy="531661"/>
          </a:xfrm>
        </p:grpSpPr>
        <p:sp>
          <p:nvSpPr>
            <p:cNvPr id="20" name="Triangle isocèle 19">
              <a:extLst>
                <a:ext uri="{FF2B5EF4-FFF2-40B4-BE49-F238E27FC236}">
                  <a16:creationId xmlns:a16="http://schemas.microsoft.com/office/drawing/2014/main" id="{4BA3BD85-6391-4847-B4B9-BA7BE2DF36D7}"/>
                </a:ext>
              </a:extLst>
            </p:cNvPr>
            <p:cNvSpPr/>
            <p:nvPr/>
          </p:nvSpPr>
          <p:spPr>
            <a:xfrm rot="16200000" flipV="1">
              <a:off x="5366309" y="3737045"/>
              <a:ext cx="531658" cy="447226"/>
            </a:xfrm>
            <a:prstGeom prst="triangle">
              <a:avLst/>
            </a:prstGeom>
            <a:gradFill>
              <a:gsLst>
                <a:gs pos="100000">
                  <a:srgbClr val="F99185"/>
                </a:gs>
                <a:gs pos="0">
                  <a:schemeClr val="tx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6BDA9556-7E44-0953-7AE7-2F97DAADC28B}"/>
                </a:ext>
              </a:extLst>
            </p:cNvPr>
            <p:cNvSpPr/>
            <p:nvPr/>
          </p:nvSpPr>
          <p:spPr>
            <a:xfrm rot="16200000" flipV="1">
              <a:off x="5508105" y="3737044"/>
              <a:ext cx="531658" cy="447226"/>
            </a:xfrm>
            <a:prstGeom prst="triangle">
              <a:avLst/>
            </a:prstGeom>
            <a:gradFill>
              <a:gsLst>
                <a:gs pos="100000">
                  <a:srgbClr val="F99185">
                    <a:alpha val="80000"/>
                  </a:srgbClr>
                </a:gs>
                <a:gs pos="0">
                  <a:schemeClr val="tx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8B60690C-AB95-EF4F-E3A3-069D8D9BAC03}"/>
                </a:ext>
              </a:extLst>
            </p:cNvPr>
            <p:cNvSpPr/>
            <p:nvPr/>
          </p:nvSpPr>
          <p:spPr>
            <a:xfrm rot="16200000" flipV="1">
              <a:off x="5660820" y="3737042"/>
              <a:ext cx="531658" cy="447226"/>
            </a:xfrm>
            <a:prstGeom prst="triangle">
              <a:avLst/>
            </a:prstGeom>
            <a:gradFill>
              <a:gsLst>
                <a:gs pos="100000">
                  <a:srgbClr val="F99185">
                    <a:alpha val="65000"/>
                  </a:srgbClr>
                </a:gs>
                <a:gs pos="0">
                  <a:schemeClr val="tx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2798DE2F-F37D-20B2-E987-4DA2A0A604DB}"/>
              </a:ext>
            </a:extLst>
          </p:cNvPr>
          <p:cNvSpPr txBox="1"/>
          <p:nvPr/>
        </p:nvSpPr>
        <p:spPr>
          <a:xfrm>
            <a:off x="120188" y="6038217"/>
            <a:ext cx="6324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cs typeface="Poppins"/>
              </a:rPr>
              <a:t>Our service uses a </a:t>
            </a:r>
            <a:r>
              <a:rPr lang="en-US" sz="1200" b="1" dirty="0" err="1">
                <a:cs typeface="Poppins"/>
              </a:rPr>
              <a:t>microbilling</a:t>
            </a:r>
            <a:r>
              <a:rPr lang="en-US" sz="1200" b="1" dirty="0">
                <a:cs typeface="Poppins"/>
              </a:rPr>
              <a:t> solution provided by telecom operators</a:t>
            </a:r>
            <a:r>
              <a:rPr lang="en-US" sz="1200" dirty="0">
                <a:cs typeface="Poppins"/>
              </a:rPr>
              <a:t>, a payment method allowing a </a:t>
            </a:r>
            <a:r>
              <a:rPr lang="en-US" sz="1200" b="1" dirty="0">
                <a:cs typeface="Poppins"/>
              </a:rPr>
              <a:t>wider access to the library and adapted to Africa</a:t>
            </a:r>
            <a:r>
              <a:rPr lang="en-US" sz="1200" dirty="0">
                <a:cs typeface="Poppins"/>
              </a:rPr>
              <a:t>.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1298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14089 0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A301B38-B795-750D-C3A8-68E13E39DDFE}"/>
              </a:ext>
            </a:extLst>
          </p:cNvPr>
          <p:cNvGrpSpPr/>
          <p:nvPr/>
        </p:nvGrpSpPr>
        <p:grpSpPr>
          <a:xfrm>
            <a:off x="6562158" y="-1516976"/>
            <a:ext cx="11875216" cy="10158651"/>
            <a:chOff x="6475883" y="-1516976"/>
            <a:chExt cx="11875216" cy="1015865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78F707D-207C-02FF-F766-7AE529EA4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54" t="-19792" r="-2624" b="-24189"/>
            <a:stretch/>
          </p:blipFill>
          <p:spPr>
            <a:xfrm>
              <a:off x="6488129" y="-1516976"/>
              <a:ext cx="11862970" cy="10158651"/>
            </a:xfrm>
            <a:prstGeom prst="flowChartConnector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3A26FA-604B-B1A6-5601-38A281FE2DFE}"/>
                </a:ext>
              </a:extLst>
            </p:cNvPr>
            <p:cNvSpPr/>
            <p:nvPr/>
          </p:nvSpPr>
          <p:spPr>
            <a:xfrm flipH="1" flipV="1">
              <a:off x="6475883" y="125655"/>
              <a:ext cx="6586136" cy="6873388"/>
            </a:xfrm>
            <a:prstGeom prst="rect">
              <a:avLst/>
            </a:prstGeom>
            <a:gradFill flip="none" rotWithShape="1">
              <a:gsLst>
                <a:gs pos="11000">
                  <a:schemeClr val="bg1"/>
                </a:gs>
                <a:gs pos="71000">
                  <a:schemeClr val="bg1">
                    <a:alpha val="0"/>
                  </a:schemeClr>
                </a:gs>
              </a:gsLst>
              <a:lin ang="7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DCB72C6-C02E-40B5-916C-C6B3BC9A82B1}"/>
              </a:ext>
            </a:extLst>
          </p:cNvPr>
          <p:cNvSpPr txBox="1"/>
          <p:nvPr/>
        </p:nvSpPr>
        <p:spPr>
          <a:xfrm>
            <a:off x="420287" y="423646"/>
            <a:ext cx="5876110" cy="348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An </a:t>
            </a:r>
            <a:r>
              <a:rPr lang="fr-FR" sz="2000" b="1" dirty="0" err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offer</a:t>
            </a:r>
            <a:r>
              <a:rPr lang="fr-FR" sz="2000" b="1" dirty="0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 </a:t>
            </a:r>
            <a:r>
              <a:rPr lang="fr-FR" sz="2000" b="1" dirty="0" err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that</a:t>
            </a:r>
            <a:r>
              <a:rPr lang="fr-FR" sz="2000" b="1" dirty="0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 </a:t>
            </a:r>
            <a:r>
              <a:rPr lang="fr-FR" sz="2000" b="1" dirty="0" err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grows</a:t>
            </a:r>
            <a:r>
              <a:rPr lang="fr-FR" sz="2000" b="1" dirty="0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 </a:t>
            </a:r>
            <a:r>
              <a:rPr lang="fr-FR" sz="2000" b="1" dirty="0" err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with</a:t>
            </a:r>
            <a:r>
              <a:rPr lang="fr-FR" sz="2000" b="1" dirty="0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 the </a:t>
            </a:r>
            <a:r>
              <a:rPr lang="fr-FR" sz="2000" b="1" dirty="0" err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readers</a:t>
            </a:r>
            <a:endParaRPr lang="fr-FR" sz="2000" b="1" dirty="0">
              <a:gradFill>
                <a:gsLst>
                  <a:gs pos="100000">
                    <a:srgbClr val="F88983"/>
                  </a:gs>
                  <a:gs pos="0">
                    <a:schemeClr val="accent3">
                      <a:alpha val="80000"/>
                    </a:schemeClr>
                  </a:gs>
                </a:gsLst>
                <a:lin ang="4200000" scaled="0"/>
              </a:gradFill>
            </a:endParaRPr>
          </a:p>
        </p:txBody>
      </p:sp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6EB6E5FE-8A96-4D12-8510-48C9540373D2}"/>
              </a:ext>
            </a:extLst>
          </p:cNvPr>
          <p:cNvSpPr/>
          <p:nvPr/>
        </p:nvSpPr>
        <p:spPr>
          <a:xfrm>
            <a:off x="420287" y="902040"/>
            <a:ext cx="5770301" cy="5835644"/>
          </a:xfrm>
          <a:prstGeom prst="roundRect">
            <a:avLst>
              <a:gd name="adj" fmla="val 1932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50">
            <a:extLst>
              <a:ext uri="{FF2B5EF4-FFF2-40B4-BE49-F238E27FC236}">
                <a16:creationId xmlns:a16="http://schemas.microsoft.com/office/drawing/2014/main" id="{21D16605-CA78-49AB-B2C0-4F2BA906442F}"/>
              </a:ext>
            </a:extLst>
          </p:cNvPr>
          <p:cNvSpPr txBox="1"/>
          <p:nvPr/>
        </p:nvSpPr>
        <p:spPr>
          <a:xfrm>
            <a:off x="575621" y="1043567"/>
            <a:ext cx="5250137" cy="5955476"/>
          </a:xfrm>
          <a:prstGeom prst="rect">
            <a:avLst/>
          </a:prstGeom>
          <a:noFill/>
        </p:spPr>
        <p:txBody>
          <a:bodyPr wrap="square" lIns="0" tIns="0" rIns="0" bIns="0" numCol="1" spcCol="360000" rtlCol="0" anchor="t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rgbClr val="F14C71"/>
              </a:buClr>
              <a:buFont typeface="Wingdings" panose="05000000000000000000" pitchFamily="2" charset="2"/>
              <a:buChar char="ü"/>
            </a:pPr>
            <a:r>
              <a:rPr lang="fr-FR" altLang="fr-FR" sz="1400" dirty="0"/>
              <a:t>A </a:t>
            </a:r>
            <a:r>
              <a:rPr lang="fr-FR" altLang="fr-FR" sz="1400" b="1" dirty="0"/>
              <a:t>permanent </a:t>
            </a:r>
            <a:r>
              <a:rPr lang="fr-FR" altLang="fr-FR" sz="1400" b="1" dirty="0" err="1"/>
              <a:t>enrichment</a:t>
            </a:r>
            <a:r>
              <a:rPr lang="fr-FR" altLang="fr-FR" sz="1400" b="1" dirty="0"/>
              <a:t> </a:t>
            </a:r>
            <a:r>
              <a:rPr lang="fr-FR" altLang="fr-FR" sz="1400" dirty="0"/>
              <a:t>of </a:t>
            </a:r>
            <a:r>
              <a:rPr lang="fr-FR" altLang="fr-FR" sz="1400" dirty="0" err="1"/>
              <a:t>of</a:t>
            </a:r>
            <a:r>
              <a:rPr lang="fr-FR" altLang="fr-FR" sz="1400" dirty="0"/>
              <a:t> the all-in-one </a:t>
            </a:r>
            <a:r>
              <a:rPr lang="fr-FR" altLang="fr-FR" sz="1400" dirty="0" err="1"/>
              <a:t>offer</a:t>
            </a:r>
            <a:r>
              <a:rPr lang="fr-FR" altLang="fr-FR" sz="1400" dirty="0"/>
              <a:t> (ebooks, </a:t>
            </a:r>
            <a:r>
              <a:rPr lang="fr-FR" altLang="fr-FR" sz="1400" dirty="0" err="1"/>
              <a:t>audiobooks</a:t>
            </a:r>
            <a:r>
              <a:rPr lang="fr-FR" altLang="fr-FR" sz="1400" dirty="0"/>
              <a:t>, </a:t>
            </a:r>
            <a:r>
              <a:rPr lang="fr-FR" altLang="fr-FR" sz="1400" dirty="0" err="1"/>
              <a:t>newspapers</a:t>
            </a:r>
            <a:r>
              <a:rPr lang="fr-FR" altLang="fr-FR" sz="1400" dirty="0"/>
              <a:t> …)</a:t>
            </a:r>
          </a:p>
          <a:p>
            <a:pPr marL="628650" lvl="1" indent="-171450">
              <a:lnSpc>
                <a:spcPct val="150000"/>
              </a:lnSpc>
              <a:spcAft>
                <a:spcPts val="1200"/>
              </a:spcAft>
              <a:buClr>
                <a:srgbClr val="F14C71"/>
              </a:buClr>
              <a:buFont typeface="Wingdings" panose="05000000000000000000" pitchFamily="2" charset="2"/>
              <a:buChar char="ü"/>
            </a:pPr>
            <a:r>
              <a:rPr lang="fr-FR" altLang="fr-FR" sz="1400" dirty="0" err="1"/>
              <a:t>Accompanies</a:t>
            </a:r>
            <a:r>
              <a:rPr lang="fr-FR" altLang="fr-FR" sz="1400" dirty="0"/>
              <a:t> </a:t>
            </a:r>
            <a:r>
              <a:rPr lang="fr-FR" altLang="fr-FR" sz="1400" dirty="0" err="1"/>
              <a:t>YouScribe’s</a:t>
            </a:r>
            <a:r>
              <a:rPr lang="fr-FR" altLang="fr-FR" sz="1400" dirty="0"/>
              <a:t> </a:t>
            </a:r>
            <a:r>
              <a:rPr lang="fr-FR" altLang="fr-FR" sz="1400" dirty="0" err="1"/>
              <a:t>readers</a:t>
            </a:r>
            <a:r>
              <a:rPr lang="fr-FR" altLang="fr-FR" sz="1400" dirty="0"/>
              <a:t> usage, </a:t>
            </a:r>
            <a:r>
              <a:rPr lang="fr-FR" altLang="fr-FR" sz="1400" dirty="0" err="1"/>
              <a:t>with</a:t>
            </a:r>
            <a:r>
              <a:rPr lang="fr-FR" altLang="fr-FR" sz="1400" dirty="0"/>
              <a:t> a </a:t>
            </a:r>
            <a:r>
              <a:rPr lang="fr-FR" altLang="fr-FR" sz="1400" dirty="0" err="1"/>
              <a:t>clear</a:t>
            </a:r>
            <a:r>
              <a:rPr lang="fr-FR" altLang="fr-FR" sz="1400" dirty="0"/>
              <a:t> progression of </a:t>
            </a:r>
            <a:r>
              <a:rPr lang="fr-FR" altLang="fr-FR" sz="1400" dirty="0" err="1"/>
              <a:t>audiobooks</a:t>
            </a:r>
            <a:r>
              <a:rPr lang="fr-FR" altLang="fr-FR" sz="1400" dirty="0"/>
              <a:t> in the last 2 </a:t>
            </a:r>
            <a:r>
              <a:rPr lang="fr-FR" altLang="fr-FR" sz="1400" dirty="0" err="1"/>
              <a:t>years</a:t>
            </a:r>
            <a:r>
              <a:rPr lang="fr-FR" altLang="fr-FR" sz="1400" dirty="0"/>
              <a:t>.</a:t>
            </a:r>
            <a:endParaRPr lang="fr-FR" altLang="fr-FR" sz="1400" dirty="0">
              <a:highlight>
                <a:srgbClr val="FFFF00"/>
              </a:highlight>
            </a:endParaRPr>
          </a:p>
          <a:p>
            <a:pPr marL="628650" lvl="1" indent="-171450">
              <a:lnSpc>
                <a:spcPct val="150000"/>
              </a:lnSpc>
              <a:spcAft>
                <a:spcPts val="1200"/>
              </a:spcAft>
              <a:buClr>
                <a:srgbClr val="F14C71"/>
              </a:buClr>
              <a:buFont typeface="Wingdings" panose="05000000000000000000" pitchFamily="2" charset="2"/>
              <a:buChar char="ü"/>
            </a:pPr>
            <a:r>
              <a:rPr lang="fr-FR" altLang="fr-FR" sz="1400" dirty="0"/>
              <a:t>A </a:t>
            </a:r>
            <a:r>
              <a:rPr lang="fr-FR" altLang="fr-FR" sz="1400" dirty="0" err="1"/>
              <a:t>wide</a:t>
            </a:r>
            <a:r>
              <a:rPr lang="fr-FR" altLang="fr-FR" sz="1400" dirty="0"/>
              <a:t> range of </a:t>
            </a:r>
            <a:r>
              <a:rPr lang="fr-FR" altLang="fr-FR" sz="1400" dirty="0" err="1"/>
              <a:t>publishers</a:t>
            </a:r>
            <a:r>
              <a:rPr lang="fr-FR" altLang="fr-FR" sz="1400" dirty="0"/>
              <a:t> : Macmillan, Springer, Jonathan Ball, Harper Collins …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rgbClr val="F14C71"/>
              </a:buClr>
              <a:buFont typeface="Wingdings" panose="05000000000000000000" pitchFamily="2" charset="2"/>
              <a:buChar char="ü"/>
            </a:pPr>
            <a:r>
              <a:rPr lang="fr-FR" altLang="fr-FR" sz="1400" dirty="0">
                <a:cs typeface="Poppins SemiBold" panose="02000000000000000000" pitchFamily="2" charset="0"/>
              </a:rPr>
              <a:t>A </a:t>
            </a:r>
            <a:r>
              <a:rPr lang="fr-FR" altLang="fr-FR" sz="1400" b="1" dirty="0">
                <a:cs typeface="Poppins SemiBold" panose="02000000000000000000" pitchFamily="2" charset="0"/>
              </a:rPr>
              <a:t>news </a:t>
            </a:r>
            <a:r>
              <a:rPr lang="fr-FR" altLang="fr-FR" sz="1400" b="1" dirty="0" err="1">
                <a:cs typeface="Poppins SemiBold" panose="02000000000000000000" pitchFamily="2" charset="0"/>
              </a:rPr>
              <a:t>booth</a:t>
            </a:r>
            <a:r>
              <a:rPr lang="fr-FR" altLang="fr-FR" sz="1400" b="1" dirty="0">
                <a:cs typeface="Poppins SemiBold" panose="02000000000000000000" pitchFamily="2" charset="0"/>
              </a:rPr>
              <a:t> </a:t>
            </a:r>
            <a:r>
              <a:rPr lang="fr-FR" altLang="fr-FR" sz="1400" dirty="0" err="1">
                <a:cs typeface="Poppins SemiBold" panose="02000000000000000000" pitchFamily="2" charset="0"/>
              </a:rPr>
              <a:t>that</a:t>
            </a:r>
            <a:r>
              <a:rPr lang="fr-FR" altLang="fr-FR" sz="1400" dirty="0">
                <a:cs typeface="Poppins SemiBold" panose="02000000000000000000" pitchFamily="2" charset="0"/>
              </a:rPr>
              <a:t> </a:t>
            </a:r>
            <a:r>
              <a:rPr lang="fr-FR" altLang="fr-FR" sz="1400" dirty="0" err="1">
                <a:cs typeface="Poppins SemiBold" panose="02000000000000000000" pitchFamily="2" charset="0"/>
              </a:rPr>
              <a:t>improves</a:t>
            </a:r>
            <a:r>
              <a:rPr lang="fr-FR" altLang="fr-FR" sz="1400" dirty="0">
                <a:cs typeface="Poppins SemiBold" panose="02000000000000000000" pitchFamily="2" charset="0"/>
              </a:rPr>
              <a:t> </a:t>
            </a:r>
            <a:r>
              <a:rPr lang="fr-FR" altLang="fr-FR" sz="1400" dirty="0" err="1">
                <a:cs typeface="Poppins SemiBold" panose="02000000000000000000" pitchFamily="2" charset="0"/>
              </a:rPr>
              <a:t>every</a:t>
            </a:r>
            <a:r>
              <a:rPr lang="fr-FR" altLang="fr-FR" sz="1400" dirty="0">
                <a:cs typeface="Poppins SemiBold" panose="02000000000000000000" pitchFamily="2" charset="0"/>
              </a:rPr>
              <a:t> </a:t>
            </a:r>
            <a:r>
              <a:rPr lang="fr-FR" altLang="fr-FR" sz="1400" dirty="0" err="1">
                <a:cs typeface="Poppins SemiBold" panose="02000000000000000000" pitchFamily="2" charset="0"/>
              </a:rPr>
              <a:t>month</a:t>
            </a:r>
            <a:r>
              <a:rPr lang="fr-FR" altLang="fr-FR" sz="1400" dirty="0">
                <a:cs typeface="Poppins SemiBold" panose="02000000000000000000" pitchFamily="2" charset="0"/>
              </a:rPr>
              <a:t> ; </a:t>
            </a:r>
            <a:r>
              <a:rPr lang="fr-FR" altLang="fr-FR" sz="1400" dirty="0" err="1">
                <a:cs typeface="Poppins SemiBold" panose="02000000000000000000" pitchFamily="2" charset="0"/>
              </a:rPr>
              <a:t>daily</a:t>
            </a:r>
            <a:r>
              <a:rPr lang="fr-FR" altLang="fr-FR" sz="1400" dirty="0">
                <a:cs typeface="Poppins SemiBold" panose="02000000000000000000" pitchFamily="2" charset="0"/>
              </a:rPr>
              <a:t> news, local information …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rgbClr val="F14C71"/>
              </a:buClr>
              <a:buFont typeface="Wingdings" panose="05000000000000000000" pitchFamily="2" charset="2"/>
              <a:buChar char="ü"/>
            </a:pPr>
            <a:r>
              <a:rPr lang="fr-FR" altLang="fr-FR" sz="1400" dirty="0" err="1"/>
              <a:t>Creation</a:t>
            </a:r>
            <a:r>
              <a:rPr lang="fr-FR" altLang="fr-FR" sz="1400" dirty="0"/>
              <a:t> of a </a:t>
            </a:r>
            <a:r>
              <a:rPr lang="fr-FR" altLang="fr-FR" sz="1400" dirty="0" err="1"/>
              <a:t>community</a:t>
            </a:r>
            <a:r>
              <a:rPr lang="fr-FR" altLang="fr-FR" sz="1400" dirty="0"/>
              <a:t> of ‘</a:t>
            </a:r>
            <a:r>
              <a:rPr lang="fr-FR" altLang="fr-FR" sz="1400" b="1" dirty="0" err="1"/>
              <a:t>YouScribers</a:t>
            </a:r>
            <a:r>
              <a:rPr lang="fr-FR" altLang="fr-FR" sz="1400" b="1" dirty="0"/>
              <a:t>’</a:t>
            </a:r>
            <a:r>
              <a:rPr lang="fr-FR" altLang="fr-FR" sz="1400" dirty="0"/>
              <a:t> </a:t>
            </a:r>
            <a:r>
              <a:rPr lang="fr-FR" altLang="fr-FR" sz="1400" dirty="0" err="1"/>
              <a:t>who</a:t>
            </a:r>
            <a:r>
              <a:rPr lang="fr-FR" altLang="fr-FR" sz="1400" dirty="0"/>
              <a:t> can </a:t>
            </a:r>
            <a:r>
              <a:rPr lang="fr-FR" altLang="fr-FR" sz="1400" dirty="0" err="1"/>
              <a:t>share</a:t>
            </a:r>
            <a:r>
              <a:rPr lang="fr-FR" altLang="fr-FR" sz="1400" dirty="0"/>
              <a:t> </a:t>
            </a:r>
            <a:r>
              <a:rPr lang="fr-FR" altLang="fr-FR" sz="1400" dirty="0" err="1"/>
              <a:t>their</a:t>
            </a:r>
            <a:r>
              <a:rPr lang="fr-FR" altLang="fr-FR" sz="1400" dirty="0"/>
              <a:t> </a:t>
            </a:r>
            <a:r>
              <a:rPr lang="fr-FR" altLang="fr-FR" sz="1400" dirty="0" err="1"/>
              <a:t>comments</a:t>
            </a:r>
            <a:r>
              <a:rPr lang="fr-FR" altLang="fr-FR" sz="1400" dirty="0"/>
              <a:t> on the </a:t>
            </a:r>
            <a:r>
              <a:rPr lang="fr-FR" altLang="fr-FR" sz="1400" dirty="0" err="1"/>
              <a:t>library</a:t>
            </a:r>
            <a:r>
              <a:rPr lang="fr-FR" altLang="fr-FR" sz="1400" dirty="0"/>
              <a:t> (</a:t>
            </a:r>
            <a:r>
              <a:rPr lang="fr-FR" altLang="fr-FR" sz="1400" dirty="0" err="1"/>
              <a:t>based</a:t>
            </a:r>
            <a:r>
              <a:rPr lang="fr-FR" altLang="fr-FR" sz="1400" dirty="0"/>
              <a:t> on the </a:t>
            </a:r>
            <a:r>
              <a:rPr lang="fr-FR" altLang="fr-FR" sz="1400" dirty="0" err="1"/>
              <a:t>strength</a:t>
            </a:r>
            <a:r>
              <a:rPr lang="fr-FR" altLang="fr-FR" sz="1400" dirty="0"/>
              <a:t> of peer-to-peer).</a:t>
            </a:r>
            <a:endParaRPr lang="fr-FR" altLang="fr-FR" sz="1400" dirty="0">
              <a:cs typeface="Poppins"/>
            </a:endParaRP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rgbClr val="F14C71"/>
              </a:buClr>
              <a:buFont typeface="Wingdings" panose="05000000000000000000" pitchFamily="2" charset="2"/>
              <a:buChar char="ü"/>
            </a:pPr>
            <a:r>
              <a:rPr lang="fr-FR" altLang="fr-FR" sz="1400" dirty="0" err="1"/>
              <a:t>Thanks</a:t>
            </a:r>
            <a:r>
              <a:rPr lang="fr-FR" altLang="fr-FR" sz="1400" dirty="0"/>
              <a:t> to an </a:t>
            </a:r>
            <a:r>
              <a:rPr lang="fr-FR" altLang="fr-FR" sz="1400" dirty="0" err="1"/>
              <a:t>added</a:t>
            </a:r>
            <a:r>
              <a:rPr lang="fr-FR" altLang="fr-FR" sz="1400" dirty="0"/>
              <a:t> AI software, YouScribe proposes </a:t>
            </a:r>
            <a:r>
              <a:rPr lang="fr-FR" altLang="fr-FR" sz="1400" dirty="0" err="1"/>
              <a:t>tailored</a:t>
            </a:r>
            <a:r>
              <a:rPr lang="fr-FR" altLang="fr-FR" sz="1400" dirty="0"/>
              <a:t> </a:t>
            </a:r>
            <a:r>
              <a:rPr lang="fr-FR" altLang="fr-FR" sz="1400" dirty="0" err="1"/>
              <a:t>recommendations</a:t>
            </a:r>
            <a:r>
              <a:rPr lang="fr-FR" altLang="fr-FR" sz="1400" dirty="0"/>
              <a:t> </a:t>
            </a:r>
            <a:r>
              <a:rPr lang="fr-FR" altLang="fr-FR" sz="1400" b="1" dirty="0"/>
              <a:t>to </a:t>
            </a:r>
            <a:r>
              <a:rPr lang="fr-FR" altLang="fr-FR" sz="1400" b="1" dirty="0" err="1"/>
              <a:t>readers</a:t>
            </a:r>
            <a:r>
              <a:rPr lang="fr-FR" altLang="fr-FR" sz="1400" b="1" dirty="0"/>
              <a:t>, </a:t>
            </a:r>
            <a:r>
              <a:rPr lang="fr-FR" altLang="fr-FR" sz="1400" dirty="0" err="1"/>
              <a:t>depending</a:t>
            </a:r>
            <a:r>
              <a:rPr lang="fr-FR" altLang="fr-FR" sz="1400" dirty="0"/>
              <a:t> on </a:t>
            </a:r>
            <a:r>
              <a:rPr lang="fr-FR" altLang="fr-FR" sz="1400" dirty="0" err="1"/>
              <a:t>their</a:t>
            </a:r>
            <a:r>
              <a:rPr lang="fr-FR" altLang="fr-FR" sz="1400" dirty="0"/>
              <a:t> profiles and taste. This </a:t>
            </a:r>
            <a:r>
              <a:rPr lang="fr-FR" altLang="fr-FR" sz="1400" dirty="0" err="1"/>
              <a:t>allows</a:t>
            </a:r>
            <a:r>
              <a:rPr lang="fr-FR" altLang="fr-FR" sz="1400" dirty="0"/>
              <a:t> us to </a:t>
            </a:r>
            <a:r>
              <a:rPr lang="fr-FR" altLang="fr-FR" sz="1400" b="1" dirty="0"/>
              <a:t>boost usage, and </a:t>
            </a:r>
            <a:r>
              <a:rPr lang="fr-FR" altLang="fr-FR" sz="1400" b="1" dirty="0" err="1"/>
              <a:t>retention</a:t>
            </a:r>
            <a:r>
              <a:rPr lang="fr-FR" altLang="fr-FR" sz="1400" b="1" dirty="0"/>
              <a:t>.</a:t>
            </a:r>
            <a:endParaRPr lang="fr-FR" altLang="fr-FR" sz="1400" b="1" dirty="0">
              <a:cs typeface="Poppins"/>
            </a:endParaRPr>
          </a:p>
          <a:p>
            <a:pPr marL="171450" indent="-171450">
              <a:spcAft>
                <a:spcPts val="1200"/>
              </a:spcAft>
              <a:buClr>
                <a:srgbClr val="F14C71"/>
              </a:buClr>
              <a:buFont typeface="Wingdings" panose="05000000000000000000" pitchFamily="2" charset="2"/>
              <a:buChar char="ü"/>
            </a:pPr>
            <a:endParaRPr lang="fr-FR" altLang="fr-FR" sz="1200" dirty="0">
              <a:cs typeface="Poppins SemiBold" panose="020000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DB357D7-97F8-BA51-EDBB-134B3F866556}"/>
              </a:ext>
            </a:extLst>
          </p:cNvPr>
          <p:cNvSpPr txBox="1"/>
          <p:nvPr/>
        </p:nvSpPr>
        <p:spPr>
          <a:xfrm>
            <a:off x="3694146" y="6625489"/>
            <a:ext cx="82451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900" i="1"/>
              <a:t>*Source : 2022 </a:t>
            </a:r>
            <a:r>
              <a:rPr lang="fr-FR" sz="900" i="1" err="1"/>
              <a:t>survey</a:t>
            </a:r>
            <a:r>
              <a:rPr lang="fr-FR" sz="900" i="1"/>
              <a:t> on </a:t>
            </a:r>
            <a:r>
              <a:rPr lang="fr-FR" sz="900" i="1" err="1"/>
              <a:t>printed</a:t>
            </a:r>
            <a:r>
              <a:rPr lang="fr-FR" sz="900" i="1"/>
              <a:t> books, digital and audio usage, SOFIA/SNE/SGDL</a:t>
            </a:r>
          </a:p>
        </p:txBody>
      </p:sp>
    </p:spTree>
    <p:extLst>
      <p:ext uri="{BB962C8B-B14F-4D97-AF65-F5344CB8AC3E}">
        <p14:creationId xmlns:p14="http://schemas.microsoft.com/office/powerpoint/2010/main" val="96697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F8C1F7-47C0-2640-2F14-F555290EE57C}"/>
              </a:ext>
            </a:extLst>
          </p:cNvPr>
          <p:cNvSpPr txBox="1"/>
          <p:nvPr/>
        </p:nvSpPr>
        <p:spPr>
          <a:xfrm>
            <a:off x="273624" y="279530"/>
            <a:ext cx="63811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b="1" dirty="0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Our App</a:t>
            </a:r>
            <a:r>
              <a:rPr lang="fr-FR" b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: </a:t>
            </a:r>
            <a:r>
              <a:rPr lang="fr-FR" b="1" err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designed</a:t>
            </a:r>
            <a:r>
              <a:rPr lang="fr-FR" b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 to </a:t>
            </a:r>
            <a:r>
              <a:rPr lang="fr-FR" b="1" err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offer</a:t>
            </a:r>
            <a:r>
              <a:rPr lang="fr-FR" b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 the best User </a:t>
            </a:r>
            <a:r>
              <a:rPr lang="fr-FR" b="1" err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Experience</a:t>
            </a:r>
            <a:r>
              <a:rPr lang="fr-FR" b="1">
                <a:gradFill>
                  <a:gsLst>
                    <a:gs pos="100000">
                      <a:srgbClr val="F88983"/>
                    </a:gs>
                    <a:gs pos="0">
                      <a:schemeClr val="accent3">
                        <a:alpha val="80000"/>
                      </a:schemeClr>
                    </a:gs>
                  </a:gsLst>
                  <a:lin ang="4200000" scaled="0"/>
                </a:gradFill>
              </a:rPr>
              <a:t> </a:t>
            </a:r>
            <a:endParaRPr lang="fr-FR" b="1" dirty="0">
              <a:gradFill>
                <a:gsLst>
                  <a:gs pos="100000">
                    <a:srgbClr val="F88983"/>
                  </a:gs>
                  <a:gs pos="0">
                    <a:schemeClr val="accent3">
                      <a:alpha val="80000"/>
                    </a:schemeClr>
                  </a:gs>
                </a:gsLst>
                <a:lin ang="4200000" scaled="0"/>
              </a:gradFill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43651A22-DC5D-9DA6-05B9-61A841021ADB}"/>
              </a:ext>
            </a:extLst>
          </p:cNvPr>
          <p:cNvGrpSpPr/>
          <p:nvPr/>
        </p:nvGrpSpPr>
        <p:grpSpPr>
          <a:xfrm>
            <a:off x="307335" y="661364"/>
            <a:ext cx="7433986" cy="1107996"/>
            <a:chOff x="307335" y="554829"/>
            <a:chExt cx="7433986" cy="1107996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12B10EB-1DCA-DD70-6FEC-F1E01745E6D5}"/>
                </a:ext>
              </a:extLst>
            </p:cNvPr>
            <p:cNvSpPr txBox="1"/>
            <p:nvPr/>
          </p:nvSpPr>
          <p:spPr>
            <a:xfrm>
              <a:off x="968336" y="736212"/>
              <a:ext cx="6772985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i="1"/>
                <a:t>« </a:t>
              </a:r>
              <a:r>
                <a:rPr lang="fr-FR" sz="1100" b="1" i="1"/>
                <a:t>Smartphones are the </a:t>
              </a:r>
              <a:r>
                <a:rPr lang="fr-FR" sz="1100" b="1" i="1" err="1"/>
                <a:t>predominant</a:t>
              </a:r>
              <a:r>
                <a:rPr lang="fr-FR" sz="1100" b="1" i="1"/>
                <a:t> support </a:t>
              </a:r>
              <a:r>
                <a:rPr lang="fr-FR" sz="1100" i="1"/>
                <a:t>for </a:t>
              </a:r>
              <a:r>
                <a:rPr lang="fr-FR" sz="1100" i="1" err="1"/>
                <a:t>audiobooks</a:t>
              </a:r>
              <a:r>
                <a:rPr lang="fr-FR" sz="1100" i="1"/>
                <a:t> </a:t>
              </a:r>
              <a:r>
                <a:rPr lang="fr-FR" sz="1100" i="1" err="1"/>
                <a:t>consumption</a:t>
              </a:r>
              <a:r>
                <a:rPr lang="fr-FR" sz="1100" i="1"/>
                <a:t>, and are </a:t>
              </a:r>
              <a:r>
                <a:rPr lang="fr-FR" sz="1100" i="1" err="1"/>
                <a:t>way</a:t>
              </a:r>
              <a:r>
                <a:rPr lang="fr-FR" sz="1100" i="1"/>
                <a:t> </a:t>
              </a:r>
              <a:r>
                <a:rPr lang="fr-FR" sz="1100" i="1" err="1"/>
                <a:t>ahead</a:t>
              </a:r>
              <a:r>
                <a:rPr lang="fr-FR" sz="1100" i="1"/>
                <a:t> of </a:t>
              </a:r>
              <a:r>
                <a:rPr lang="fr-FR" sz="1100" i="1" err="1"/>
                <a:t>other</a:t>
              </a:r>
              <a:r>
                <a:rPr lang="fr-FR" sz="1100" i="1"/>
                <a:t> </a:t>
              </a:r>
              <a:r>
                <a:rPr lang="fr-FR" sz="1100" i="1" err="1"/>
                <a:t>devices</a:t>
              </a:r>
              <a:r>
                <a:rPr lang="fr-FR" sz="1100" i="1"/>
                <a:t> </a:t>
              </a:r>
              <a:r>
                <a:rPr lang="fr-FR" sz="1100" i="1" err="1"/>
                <a:t>even</a:t>
              </a:r>
              <a:r>
                <a:rPr lang="fr-FR" sz="1100" i="1"/>
                <a:t> for ebook </a:t>
              </a:r>
              <a:r>
                <a:rPr lang="fr-FR" sz="1100" i="1" err="1"/>
                <a:t>reading</a:t>
              </a:r>
              <a:r>
                <a:rPr lang="fr-FR" sz="1100" i="1"/>
                <a:t>. »*</a:t>
              </a:r>
            </a:p>
            <a:p>
              <a:endParaRPr lang="fr-FR" sz="1100" i="1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D6E7089-3BD1-7D15-5840-D843FC7DAFCD}"/>
                </a:ext>
              </a:extLst>
            </p:cNvPr>
            <p:cNvSpPr txBox="1"/>
            <p:nvPr/>
          </p:nvSpPr>
          <p:spPr>
            <a:xfrm>
              <a:off x="307335" y="554829"/>
              <a:ext cx="61251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fr-FR" sz="6600">
                  <a:solidFill>
                    <a:schemeClr val="tx2"/>
                  </a:solidFill>
                  <a:latin typeface="Bodoni 72 Book" pitchFamily="2" charset="0"/>
                  <a:cs typeface="AkayaKanadaka" panose="02010502080401010103" pitchFamily="2" charset="77"/>
                </a:rPr>
                <a:t>“</a:t>
              </a:r>
              <a:r>
                <a:rPr lang="fr-FR" altLang="fr-FR" sz="1800">
                  <a:solidFill>
                    <a:schemeClr val="tx2"/>
                  </a:solidFill>
                  <a:latin typeface="Bodoni 72 Book" pitchFamily="2" charset="0"/>
                </a:rPr>
                <a:t> </a:t>
              </a:r>
              <a:endParaRPr lang="fr-FR">
                <a:solidFill>
                  <a:schemeClr val="tx2"/>
                </a:solidFill>
                <a:latin typeface="Bodoni 72 Book" pitchFamily="2" charset="0"/>
              </a:endParaRPr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64AC3390-D83F-F6D9-BDFF-ED6A1FBD3C77}"/>
                </a:ext>
              </a:extLst>
            </p:cNvPr>
            <p:cNvCxnSpPr>
              <a:cxnSpLocks/>
            </p:cNvCxnSpPr>
            <p:nvPr/>
          </p:nvCxnSpPr>
          <p:spPr>
            <a:xfrm>
              <a:off x="968336" y="736212"/>
              <a:ext cx="0" cy="506662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728D6D6-CE3F-30EE-CC60-24FFEA6CA85C}"/>
              </a:ext>
            </a:extLst>
          </p:cNvPr>
          <p:cNvGrpSpPr/>
          <p:nvPr/>
        </p:nvGrpSpPr>
        <p:grpSpPr>
          <a:xfrm>
            <a:off x="405209" y="1485195"/>
            <a:ext cx="6479063" cy="4681326"/>
            <a:chOff x="168704" y="1842507"/>
            <a:chExt cx="6110337" cy="3981073"/>
          </a:xfrm>
        </p:grpSpPr>
        <p:sp>
          <p:nvSpPr>
            <p:cNvPr id="33" name="Rectangle: Rounded Corners 13">
              <a:extLst>
                <a:ext uri="{FF2B5EF4-FFF2-40B4-BE49-F238E27FC236}">
                  <a16:creationId xmlns:a16="http://schemas.microsoft.com/office/drawing/2014/main" id="{7DC7304B-7911-A554-B4BB-C8BF580AEB20}"/>
                </a:ext>
              </a:extLst>
            </p:cNvPr>
            <p:cNvSpPr/>
            <p:nvPr/>
          </p:nvSpPr>
          <p:spPr>
            <a:xfrm>
              <a:off x="168704" y="1842507"/>
              <a:ext cx="6110337" cy="3981073"/>
            </a:xfrm>
            <a:prstGeom prst="roundRect">
              <a:avLst>
                <a:gd name="adj" fmla="val 1932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01A325D-FACE-A429-C343-0C7B0B97B7DE}"/>
                </a:ext>
              </a:extLst>
            </p:cNvPr>
            <p:cNvSpPr txBox="1"/>
            <p:nvPr/>
          </p:nvSpPr>
          <p:spPr>
            <a:xfrm>
              <a:off x="273620" y="1991418"/>
              <a:ext cx="5492729" cy="346824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171450" indent="-171450">
                <a:lnSpc>
                  <a:spcPct val="150000"/>
                </a:lnSpc>
                <a:spcAft>
                  <a:spcPts val="1200"/>
                </a:spcAft>
                <a:buClr>
                  <a:srgbClr val="F14C71"/>
                </a:buClr>
                <a:buFont typeface="Wingdings" panose="05000000000000000000" pitchFamily="2" charset="2"/>
                <a:buChar char="ü"/>
              </a:pPr>
              <a:r>
                <a:rPr lang="fr-FR" altLang="fr-FR" sz="1400" dirty="0"/>
                <a:t>Our application has been </a:t>
              </a:r>
              <a:r>
                <a:rPr lang="fr-FR" altLang="fr-FR" sz="1400" dirty="0" err="1"/>
                <a:t>crafted</a:t>
              </a:r>
              <a:r>
                <a:rPr lang="fr-FR" altLang="fr-FR" sz="1400" dirty="0"/>
                <a:t> to </a:t>
              </a:r>
              <a:r>
                <a:rPr lang="fr-FR" altLang="fr-FR" sz="1400" b="1" dirty="0"/>
                <a:t>fit the habits of ebooks </a:t>
              </a:r>
              <a:r>
                <a:rPr lang="fr-FR" altLang="fr-FR" sz="1400" b="1" dirty="0" err="1"/>
                <a:t>readers</a:t>
              </a:r>
              <a:r>
                <a:rPr lang="fr-FR" altLang="fr-FR" sz="1400" dirty="0"/>
                <a:t>. </a:t>
              </a:r>
              <a:r>
                <a:rPr lang="fr-FR" altLang="fr-FR" sz="1400" dirty="0" err="1"/>
                <a:t>Entirely</a:t>
              </a:r>
              <a:r>
                <a:rPr lang="fr-FR" altLang="fr-FR" sz="1400" dirty="0"/>
                <a:t> </a:t>
              </a:r>
              <a:r>
                <a:rPr lang="fr-FR" altLang="fr-FR" sz="1400" dirty="0" err="1"/>
                <a:t>rebuilt</a:t>
              </a:r>
              <a:r>
                <a:rPr lang="fr-FR" altLang="fr-FR" sz="1400" dirty="0"/>
                <a:t> in 2022 (UX/UI/tech)</a:t>
              </a:r>
              <a:r>
                <a:rPr lang="fr-FR" altLang="fr-FR" sz="1400" b="1" dirty="0"/>
                <a:t>, </a:t>
              </a:r>
              <a:r>
                <a:rPr lang="fr-FR" altLang="fr-FR" sz="1400" dirty="0" err="1"/>
                <a:t>our</a:t>
              </a:r>
              <a:r>
                <a:rPr lang="fr-FR" altLang="fr-FR" sz="1400" dirty="0"/>
                <a:t> app </a:t>
              </a:r>
              <a:r>
                <a:rPr lang="fr-FR" altLang="fr-FR" sz="1400" dirty="0" err="1"/>
                <a:t>is</a:t>
              </a:r>
              <a:r>
                <a:rPr lang="fr-FR" altLang="fr-FR" sz="1400" dirty="0"/>
                <a:t> </a:t>
              </a:r>
              <a:r>
                <a:rPr lang="fr-FR" altLang="fr-FR" sz="1400" dirty="0" err="1"/>
                <a:t>even</a:t>
              </a:r>
              <a:r>
                <a:rPr lang="fr-FR" altLang="fr-FR" sz="1400" dirty="0"/>
                <a:t> more modern, </a:t>
              </a:r>
              <a:r>
                <a:rPr lang="fr-FR" altLang="fr-FR" sz="1400" dirty="0" err="1"/>
                <a:t>fluid</a:t>
              </a:r>
              <a:r>
                <a:rPr lang="fr-FR" altLang="fr-FR" sz="1400" dirty="0"/>
                <a:t> and </a:t>
              </a:r>
              <a:r>
                <a:rPr lang="fr-FR" altLang="fr-FR" sz="1400" dirty="0" err="1"/>
                <a:t>aesthetic</a:t>
              </a:r>
              <a:r>
                <a:rPr lang="fr-FR" altLang="fr-FR" sz="1400" dirty="0"/>
                <a:t>.</a:t>
              </a:r>
            </a:p>
            <a:p>
              <a:pPr marL="171450" indent="-171450">
                <a:lnSpc>
                  <a:spcPct val="150000"/>
                </a:lnSpc>
                <a:spcAft>
                  <a:spcPts val="1200"/>
                </a:spcAft>
                <a:buClr>
                  <a:srgbClr val="F14C71"/>
                </a:buClr>
                <a:buFont typeface="Wingdings" panose="05000000000000000000" pitchFamily="2" charset="2"/>
                <a:buChar char="ü"/>
              </a:pPr>
              <a:r>
                <a:rPr lang="fr-FR" altLang="fr-FR" sz="1400" dirty="0">
                  <a:cs typeface="Poppins SemiBold" panose="02000000000000000000" pitchFamily="2" charset="0"/>
                </a:rPr>
                <a:t>A </a:t>
              </a:r>
              <a:r>
                <a:rPr lang="fr-FR" altLang="fr-FR" sz="1400" b="1" dirty="0">
                  <a:cs typeface="Poppins SemiBold" panose="02000000000000000000" pitchFamily="2" charset="0"/>
                </a:rPr>
                <a:t>premium service and modern </a:t>
              </a:r>
              <a:r>
                <a:rPr lang="fr-FR" altLang="fr-FR" sz="1400" b="1" dirty="0" err="1">
                  <a:cs typeface="Poppins SemiBold" panose="02000000000000000000" pitchFamily="2" charset="0"/>
                </a:rPr>
                <a:t>features</a:t>
              </a:r>
              <a:r>
                <a:rPr lang="fr-FR" altLang="fr-FR" sz="1400" b="1" dirty="0">
                  <a:cs typeface="Poppins SemiBold" panose="02000000000000000000" pitchFamily="2" charset="0"/>
                </a:rPr>
                <a:t> </a:t>
              </a:r>
              <a:r>
                <a:rPr lang="fr-FR" altLang="fr-FR" sz="1400" dirty="0">
                  <a:cs typeface="Poppins SemiBold" panose="02000000000000000000" pitchFamily="2" charset="0"/>
                </a:rPr>
                <a:t>to </a:t>
              </a:r>
              <a:r>
                <a:rPr lang="fr-FR" altLang="fr-FR" sz="1400" dirty="0" err="1">
                  <a:cs typeface="Poppins SemiBold" panose="02000000000000000000" pitchFamily="2" charset="0"/>
                </a:rPr>
                <a:t>strenghten</a:t>
              </a:r>
              <a:r>
                <a:rPr lang="fr-FR" altLang="fr-FR" sz="1400" dirty="0">
                  <a:cs typeface="Poppins SemiBold" panose="02000000000000000000" pitchFamily="2" charset="0"/>
                </a:rPr>
                <a:t> the </a:t>
              </a:r>
              <a:r>
                <a:rPr lang="fr-FR" altLang="fr-FR" sz="1400" dirty="0" err="1">
                  <a:cs typeface="Poppins SemiBold" panose="02000000000000000000" pitchFamily="2" charset="0"/>
                </a:rPr>
                <a:t>reading</a:t>
              </a:r>
              <a:r>
                <a:rPr lang="fr-FR" altLang="fr-FR" sz="1400" dirty="0">
                  <a:cs typeface="Poppins SemiBold" panose="02000000000000000000" pitchFamily="2" charset="0"/>
                </a:rPr>
                <a:t> </a:t>
              </a:r>
              <a:r>
                <a:rPr lang="fr-FR" altLang="fr-FR" sz="1400" dirty="0" err="1">
                  <a:cs typeface="Poppins SemiBold" panose="02000000000000000000" pitchFamily="2" charset="0"/>
                </a:rPr>
                <a:t>experience</a:t>
              </a:r>
              <a:r>
                <a:rPr lang="fr-FR" altLang="fr-FR" sz="1400" dirty="0">
                  <a:cs typeface="Poppins SemiBold" panose="02000000000000000000" pitchFamily="2" charset="0"/>
                </a:rPr>
                <a:t> (new </a:t>
              </a:r>
              <a:r>
                <a:rPr lang="fr-FR" altLang="fr-FR" sz="1400" dirty="0" err="1">
                  <a:cs typeface="Poppins SemiBold" panose="02000000000000000000" pitchFamily="2" charset="0"/>
                </a:rPr>
                <a:t>titles</a:t>
              </a:r>
              <a:r>
                <a:rPr lang="fr-FR" altLang="fr-FR" sz="1400" dirty="0">
                  <a:cs typeface="Poppins SemiBold" panose="02000000000000000000" pitchFamily="2" charset="0"/>
                </a:rPr>
                <a:t> notifications, </a:t>
              </a:r>
              <a:r>
                <a:rPr lang="fr-FR" altLang="fr-FR" sz="1400" dirty="0" err="1">
                  <a:cs typeface="Poppins SemiBold" panose="02000000000000000000" pitchFamily="2" charset="0"/>
                </a:rPr>
                <a:t>highlighting</a:t>
              </a:r>
              <a:r>
                <a:rPr lang="fr-FR" altLang="fr-FR" sz="1400" dirty="0">
                  <a:cs typeface="Poppins SemiBold" panose="02000000000000000000" pitchFamily="2" charset="0"/>
                </a:rPr>
                <a:t>, </a:t>
              </a:r>
              <a:r>
                <a:rPr lang="fr-FR" altLang="fr-FR" sz="1400" dirty="0" err="1">
                  <a:cs typeface="Poppins SemiBold" panose="02000000000000000000" pitchFamily="2" charset="0"/>
                </a:rPr>
                <a:t>integrated</a:t>
              </a:r>
              <a:r>
                <a:rPr lang="fr-FR" altLang="fr-FR" sz="1400" dirty="0">
                  <a:cs typeface="Poppins SemiBold" panose="02000000000000000000" pitchFamily="2" charset="0"/>
                </a:rPr>
                <a:t> </a:t>
              </a:r>
              <a:r>
                <a:rPr lang="fr-FR" altLang="fr-FR" sz="1400" dirty="0" err="1">
                  <a:cs typeface="Poppins SemiBold" panose="02000000000000000000" pitchFamily="2" charset="0"/>
                </a:rPr>
                <a:t>dictionary</a:t>
              </a:r>
              <a:r>
                <a:rPr lang="fr-FR" altLang="fr-FR" sz="1400" dirty="0">
                  <a:cs typeface="Poppins SemiBold" panose="02000000000000000000" pitchFamily="2" charset="0"/>
                </a:rPr>
                <a:t>, </a:t>
              </a:r>
              <a:r>
                <a:rPr lang="fr-FR" altLang="fr-FR" sz="1400" dirty="0" err="1">
                  <a:cs typeface="Poppins SemiBold" panose="02000000000000000000" pitchFamily="2" charset="0"/>
                </a:rPr>
                <a:t>voice</a:t>
              </a:r>
              <a:r>
                <a:rPr lang="fr-FR" altLang="fr-FR" sz="1400" dirty="0">
                  <a:cs typeface="Poppins SemiBold" panose="02000000000000000000" pitchFamily="2" charset="0"/>
                </a:rPr>
                <a:t> over …)</a:t>
              </a:r>
            </a:p>
            <a:p>
              <a:pPr marL="171450" indent="-171450">
                <a:lnSpc>
                  <a:spcPct val="150000"/>
                </a:lnSpc>
                <a:spcAft>
                  <a:spcPts val="1200"/>
                </a:spcAft>
                <a:buClr>
                  <a:srgbClr val="F14C71"/>
                </a:buClr>
                <a:buFont typeface="Wingdings" panose="05000000000000000000" pitchFamily="2" charset="2"/>
                <a:buChar char="ü"/>
              </a:pPr>
              <a:r>
                <a:rPr lang="fr-FR" altLang="fr-FR" sz="1400" dirty="0"/>
                <a:t>An </a:t>
              </a:r>
              <a:r>
                <a:rPr lang="fr-FR" altLang="fr-FR" sz="1400" dirty="0" err="1"/>
                <a:t>overall</a:t>
              </a:r>
              <a:r>
                <a:rPr lang="fr-FR" altLang="fr-FR" sz="1400" dirty="0"/>
                <a:t> goal to </a:t>
              </a:r>
              <a:r>
                <a:rPr lang="fr-FR" altLang="fr-FR" sz="1400" dirty="0" err="1"/>
                <a:t>create</a:t>
              </a:r>
              <a:r>
                <a:rPr lang="fr-FR" altLang="fr-FR" sz="1400" dirty="0"/>
                <a:t> </a:t>
              </a:r>
              <a:r>
                <a:rPr lang="fr-FR" altLang="fr-FR" sz="1400" b="1" dirty="0"/>
                <a:t>a </a:t>
              </a:r>
              <a:r>
                <a:rPr lang="fr-FR" altLang="fr-FR" sz="1400" b="1" dirty="0" err="1"/>
                <a:t>smooth</a:t>
              </a:r>
              <a:r>
                <a:rPr lang="fr-FR" altLang="fr-FR" sz="1400" b="1" dirty="0"/>
                <a:t> </a:t>
              </a:r>
              <a:r>
                <a:rPr lang="fr-FR" altLang="fr-FR" sz="1400" b="1" dirty="0" err="1"/>
                <a:t>universe</a:t>
              </a:r>
              <a:r>
                <a:rPr lang="fr-FR" altLang="fr-FR" sz="1400" b="1" dirty="0"/>
                <a:t> </a:t>
              </a:r>
              <a:r>
                <a:rPr lang="fr-FR" altLang="fr-FR" sz="1400" dirty="0" err="1"/>
                <a:t>between</a:t>
              </a:r>
              <a:r>
                <a:rPr lang="fr-FR" altLang="fr-FR" sz="1400" dirty="0"/>
                <a:t> App and mobile.</a:t>
              </a:r>
              <a:endParaRPr lang="fr-FR" altLang="fr-FR" sz="1400" dirty="0">
                <a:cs typeface="Poppins"/>
              </a:endParaRPr>
            </a:p>
            <a:p>
              <a:pPr marL="171450" indent="-171450">
                <a:lnSpc>
                  <a:spcPct val="150000"/>
                </a:lnSpc>
                <a:spcAft>
                  <a:spcPts val="1200"/>
                </a:spcAft>
                <a:buClr>
                  <a:srgbClr val="F14C71"/>
                </a:buClr>
                <a:buFont typeface="Wingdings" panose="05000000000000000000" pitchFamily="2" charset="2"/>
                <a:buChar char="ü"/>
              </a:pPr>
              <a:r>
                <a:rPr lang="fr-FR" altLang="fr-FR" sz="1400" b="1" dirty="0">
                  <a:cs typeface="Poppins"/>
                </a:rPr>
                <a:t>The ‘</a:t>
              </a:r>
              <a:r>
                <a:rPr lang="fr-FR" altLang="fr-FR" sz="1400" b="1" dirty="0" err="1">
                  <a:cs typeface="Poppins"/>
                </a:rPr>
                <a:t>Publish</a:t>
              </a:r>
              <a:r>
                <a:rPr lang="fr-FR" altLang="fr-FR" sz="1400" b="1" dirty="0">
                  <a:cs typeface="Poppins"/>
                </a:rPr>
                <a:t>’ </a:t>
              </a:r>
              <a:r>
                <a:rPr lang="fr-FR" altLang="fr-FR" sz="1400" b="1" dirty="0" err="1">
                  <a:cs typeface="Poppins"/>
                </a:rPr>
                <a:t>function</a:t>
              </a:r>
              <a:r>
                <a:rPr lang="fr-FR" altLang="fr-FR" sz="1400" dirty="0">
                  <a:cs typeface="Poppins"/>
                </a:rPr>
                <a:t>, </a:t>
              </a:r>
              <a:r>
                <a:rPr lang="fr-FR" altLang="fr-FR" sz="1400" dirty="0" err="1">
                  <a:cs typeface="Poppins"/>
                </a:rPr>
                <a:t>which</a:t>
              </a:r>
              <a:r>
                <a:rPr lang="fr-FR" altLang="fr-FR" sz="1400" dirty="0">
                  <a:cs typeface="Poppins"/>
                </a:rPr>
                <a:t> </a:t>
              </a:r>
              <a:r>
                <a:rPr lang="fr-FR" altLang="fr-FR" sz="1400" dirty="0" err="1">
                  <a:cs typeface="Poppins"/>
                </a:rPr>
                <a:t>allows</a:t>
              </a:r>
              <a:r>
                <a:rPr lang="fr-FR" altLang="fr-FR" sz="1400" dirty="0">
                  <a:cs typeface="Poppins"/>
                </a:rPr>
                <a:t> </a:t>
              </a:r>
              <a:r>
                <a:rPr lang="fr-FR" altLang="fr-FR" sz="1400" dirty="0" err="1">
                  <a:cs typeface="Poppins"/>
                </a:rPr>
                <a:t>users</a:t>
              </a:r>
              <a:r>
                <a:rPr lang="fr-FR" altLang="fr-FR" sz="1400" dirty="0">
                  <a:cs typeface="Poppins"/>
                </a:rPr>
                <a:t> to </a:t>
              </a:r>
              <a:r>
                <a:rPr lang="fr-FR" altLang="fr-FR" sz="1400" dirty="0" err="1">
                  <a:cs typeface="Poppins"/>
                </a:rPr>
                <a:t>contribute</a:t>
              </a:r>
              <a:r>
                <a:rPr lang="fr-FR" altLang="fr-FR" sz="1400" dirty="0">
                  <a:cs typeface="Poppins"/>
                </a:rPr>
                <a:t> to the </a:t>
              </a:r>
              <a:r>
                <a:rPr lang="fr-FR" altLang="fr-FR" sz="1400" dirty="0" err="1">
                  <a:cs typeface="Poppins"/>
                </a:rPr>
                <a:t>enrichment</a:t>
              </a:r>
              <a:r>
                <a:rPr lang="fr-FR" altLang="fr-FR" sz="1400" dirty="0">
                  <a:cs typeface="Poppins"/>
                </a:rPr>
                <a:t> of the catalogue: </a:t>
              </a:r>
              <a:r>
                <a:rPr lang="fr-FR" altLang="fr-FR" sz="1400" dirty="0" err="1">
                  <a:cs typeface="Poppins"/>
                </a:rPr>
                <a:t>giving</a:t>
              </a:r>
              <a:r>
                <a:rPr lang="fr-FR" altLang="fr-FR" sz="1400" dirty="0">
                  <a:cs typeface="Poppins"/>
                </a:rPr>
                <a:t> </a:t>
              </a:r>
              <a:r>
                <a:rPr lang="fr-FR" altLang="fr-FR" sz="1400" dirty="0" err="1">
                  <a:cs typeface="Poppins"/>
                </a:rPr>
                <a:t>voice</a:t>
              </a:r>
              <a:r>
                <a:rPr lang="fr-FR" altLang="fr-FR" sz="1400" dirty="0">
                  <a:cs typeface="Poppins"/>
                </a:rPr>
                <a:t> to </a:t>
              </a:r>
              <a:r>
                <a:rPr lang="fr-FR" altLang="fr-FR" sz="1400" dirty="0" err="1">
                  <a:cs typeface="Poppins"/>
                </a:rPr>
                <a:t>tomorrow’s</a:t>
              </a:r>
              <a:r>
                <a:rPr lang="fr-FR" altLang="fr-FR" sz="1400" dirty="0">
                  <a:cs typeface="Poppins"/>
                </a:rPr>
                <a:t> </a:t>
              </a:r>
              <a:r>
                <a:rPr lang="fr-FR" altLang="fr-FR" sz="1400" dirty="0" err="1">
                  <a:cs typeface="Poppins"/>
                </a:rPr>
                <a:t>pens</a:t>
              </a:r>
              <a:r>
                <a:rPr lang="fr-FR" altLang="fr-FR" sz="1400" dirty="0">
                  <a:cs typeface="Poppins"/>
                </a:rPr>
                <a:t>.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77D6F288-E880-C941-C3F6-3F2DB828C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4" t="50" r="9308" b="-198"/>
          <a:stretch/>
        </p:blipFill>
        <p:spPr>
          <a:xfrm>
            <a:off x="6762640" y="2176806"/>
            <a:ext cx="4228526" cy="4167344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77F2E79E-1D3A-DF36-FBCF-51A81793F291}"/>
              </a:ext>
            </a:extLst>
          </p:cNvPr>
          <p:cNvGrpSpPr/>
          <p:nvPr/>
        </p:nvGrpSpPr>
        <p:grpSpPr>
          <a:xfrm>
            <a:off x="8876903" y="0"/>
            <a:ext cx="3041472" cy="5867904"/>
            <a:chOff x="8459025" y="175656"/>
            <a:chExt cx="3041472" cy="58679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E093E12-2ABB-52E4-86BB-A3BAAED0C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9677" y="514395"/>
              <a:ext cx="2440169" cy="5172384"/>
            </a:xfrm>
            <a:prstGeom prst="roundRect">
              <a:avLst>
                <a:gd name="adj" fmla="val 8455"/>
              </a:avLst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CDCBD02F-B570-4CB5-8F2A-30382402F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025" y="175656"/>
              <a:ext cx="3041472" cy="5867904"/>
            </a:xfrm>
            <a:prstGeom prst="rect">
              <a:avLst/>
            </a:prstGeom>
            <a:effectLst/>
          </p:spPr>
        </p:pic>
      </p:grpSp>
      <p:pic>
        <p:nvPicPr>
          <p:cNvPr id="3" name="Picture 3" descr="playstore">
            <a:extLst>
              <a:ext uri="{FF2B5EF4-FFF2-40B4-BE49-F238E27FC236}">
                <a16:creationId xmlns:a16="http://schemas.microsoft.com/office/drawing/2014/main" id="{1DC5A9F4-DD5B-3509-F2D6-DB3113EAF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11" y="5809404"/>
            <a:ext cx="1440812" cy="58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ppstore">
            <a:extLst>
              <a:ext uri="{FF2B5EF4-FFF2-40B4-BE49-F238E27FC236}">
                <a16:creationId xmlns:a16="http://schemas.microsoft.com/office/drawing/2014/main" id="{985D71FE-9082-ED4D-F8C5-2F2879F78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46" y="5809404"/>
            <a:ext cx="1440812" cy="58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B02080-4045-58C0-38E0-0185D53778E4}"/>
              </a:ext>
            </a:extLst>
          </p:cNvPr>
          <p:cNvSpPr txBox="1"/>
          <p:nvPr/>
        </p:nvSpPr>
        <p:spPr>
          <a:xfrm>
            <a:off x="3694146" y="6625489"/>
            <a:ext cx="82451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900" i="1"/>
              <a:t>*Source : 2022 </a:t>
            </a:r>
            <a:r>
              <a:rPr lang="fr-FR" sz="900" i="1" err="1"/>
              <a:t>survey</a:t>
            </a:r>
            <a:r>
              <a:rPr lang="fr-FR" sz="900" i="1"/>
              <a:t> on </a:t>
            </a:r>
            <a:r>
              <a:rPr lang="fr-FR" sz="900" i="1" err="1"/>
              <a:t>printed</a:t>
            </a:r>
            <a:r>
              <a:rPr lang="fr-FR" sz="900" i="1"/>
              <a:t> books, digital and audio usage, SOFIA/SNE/SGDL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7A10FF-8406-0EB0-28DF-A69F77F38A71}"/>
              </a:ext>
            </a:extLst>
          </p:cNvPr>
          <p:cNvSpPr/>
          <p:nvPr/>
        </p:nvSpPr>
        <p:spPr>
          <a:xfrm>
            <a:off x="2262988" y="5869926"/>
            <a:ext cx="1127826" cy="1662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err="1"/>
              <a:t>Available</a:t>
            </a:r>
            <a:r>
              <a:rPr lang="fr-FR" sz="1200"/>
              <a:t> 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B8CF2-0CD4-FD9B-3CA4-2B17B45C54E7}"/>
              </a:ext>
            </a:extLst>
          </p:cNvPr>
          <p:cNvSpPr/>
          <p:nvPr/>
        </p:nvSpPr>
        <p:spPr>
          <a:xfrm>
            <a:off x="3982125" y="5869926"/>
            <a:ext cx="1127826" cy="1662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err="1"/>
              <a:t>Available</a:t>
            </a:r>
            <a:r>
              <a:rPr lang="fr-FR" sz="1200"/>
              <a:t> on</a:t>
            </a:r>
          </a:p>
        </p:txBody>
      </p:sp>
    </p:spTree>
    <p:extLst>
      <p:ext uri="{BB962C8B-B14F-4D97-AF65-F5344CB8AC3E}">
        <p14:creationId xmlns:p14="http://schemas.microsoft.com/office/powerpoint/2010/main" val="1825715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4">
            <a:extLst>
              <a:ext uri="{FF2B5EF4-FFF2-40B4-BE49-F238E27FC236}">
                <a16:creationId xmlns:a16="http://schemas.microsoft.com/office/drawing/2014/main" id="{78327D8A-02EE-A342-B172-6B06BD807310}"/>
              </a:ext>
            </a:extLst>
          </p:cNvPr>
          <p:cNvGrpSpPr/>
          <p:nvPr/>
        </p:nvGrpSpPr>
        <p:grpSpPr>
          <a:xfrm>
            <a:off x="304831" y="1739488"/>
            <a:ext cx="4415586" cy="4921190"/>
            <a:chOff x="479427" y="1385239"/>
            <a:chExt cx="2771651" cy="4429189"/>
          </a:xfrm>
        </p:grpSpPr>
        <p:sp>
          <p:nvSpPr>
            <p:cNvPr id="5" name="Rectangle: Rounded Corners 13">
              <a:extLst>
                <a:ext uri="{FF2B5EF4-FFF2-40B4-BE49-F238E27FC236}">
                  <a16:creationId xmlns:a16="http://schemas.microsoft.com/office/drawing/2014/main" id="{640DC9C4-5682-114F-9D92-284553E83A5C}"/>
                </a:ext>
              </a:extLst>
            </p:cNvPr>
            <p:cNvSpPr/>
            <p:nvPr/>
          </p:nvSpPr>
          <p:spPr>
            <a:xfrm>
              <a:off x="479427" y="1385239"/>
              <a:ext cx="2771651" cy="4429189"/>
            </a:xfrm>
            <a:prstGeom prst="roundRect">
              <a:avLst>
                <a:gd name="adj" fmla="val 1932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TextBox 50">
              <a:extLst>
                <a:ext uri="{FF2B5EF4-FFF2-40B4-BE49-F238E27FC236}">
                  <a16:creationId xmlns:a16="http://schemas.microsoft.com/office/drawing/2014/main" id="{DAB7F63E-DFFF-474A-807D-7CA68848F5D1}"/>
                </a:ext>
              </a:extLst>
            </p:cNvPr>
            <p:cNvSpPr txBox="1"/>
            <p:nvPr/>
          </p:nvSpPr>
          <p:spPr>
            <a:xfrm>
              <a:off x="571408" y="1571917"/>
              <a:ext cx="2587689" cy="4103848"/>
            </a:xfrm>
            <a:prstGeom prst="rect">
              <a:avLst/>
            </a:prstGeom>
            <a:noFill/>
          </p:spPr>
          <p:txBody>
            <a:bodyPr wrap="square" lIns="0" tIns="0" rIns="0" bIns="0" numCol="1" spcCol="360000" rtlCol="0" anchor="t">
              <a:spAutoFit/>
            </a:bodyPr>
            <a:lstStyle/>
            <a:p>
              <a:pPr marL="184785" indent="-172720">
                <a:spcBef>
                  <a:spcPts val="100"/>
                </a:spcBef>
                <a:buClr>
                  <a:srgbClr val="ED2C68"/>
                </a:buClr>
                <a:buFont typeface="Wingdings"/>
                <a:buChar char=""/>
                <a:tabLst>
                  <a:tab pos="185420" algn="l"/>
                </a:tabLst>
              </a:pPr>
              <a:r>
                <a:rPr lang="en-US" sz="1200" b="1" dirty="0">
                  <a:solidFill>
                    <a:schemeClr val="bg1">
                      <a:lumMod val="10000"/>
                    </a:schemeClr>
                  </a:solidFill>
                </a:rPr>
                <a:t>Monthly highlights for our readers</a:t>
              </a:r>
            </a:p>
            <a:p>
              <a:pPr marL="641985" lvl="1" indent="-172720">
                <a:spcBef>
                  <a:spcPts val="1485"/>
                </a:spcBef>
                <a:buClr>
                  <a:srgbClr val="ED2C68"/>
                </a:buClr>
                <a:buChar char="•"/>
                <a:tabLst>
                  <a:tab pos="642620" algn="l"/>
                </a:tabLst>
              </a:pPr>
              <a:r>
                <a:rPr lang="en-US" sz="1200" dirty="0">
                  <a:solidFill>
                    <a:schemeClr val="bg1">
                      <a:lumMod val="10000"/>
                    </a:schemeClr>
                  </a:solidFill>
                </a:rPr>
                <a:t>Depending on local news and that of the YouScribe community</a:t>
              </a:r>
              <a:endParaRPr lang="en-US" sz="1200" dirty="0">
                <a:solidFill>
                  <a:schemeClr val="bg1">
                    <a:lumMod val="10000"/>
                  </a:schemeClr>
                </a:solidFill>
                <a:cs typeface="Poppins"/>
              </a:endParaRPr>
            </a:p>
            <a:p>
              <a:pPr marL="641985" lvl="1" indent="-172720">
                <a:spcBef>
                  <a:spcPts val="1490"/>
                </a:spcBef>
                <a:buClr>
                  <a:srgbClr val="ED2C68"/>
                </a:buClr>
                <a:buChar char="•"/>
                <a:tabLst>
                  <a:tab pos="642620" algn="l"/>
                </a:tabLst>
              </a:pPr>
              <a:r>
                <a:rPr lang="en-US" sz="1200" dirty="0">
                  <a:solidFill>
                    <a:schemeClr val="bg1">
                      <a:lumMod val="10000"/>
                    </a:schemeClr>
                  </a:solidFill>
                </a:rPr>
                <a:t>Depending on relevant new integrations to the catalogue</a:t>
              </a:r>
            </a:p>
            <a:p>
              <a:pPr marL="184785" indent="-172720">
                <a:lnSpc>
                  <a:spcPct val="100000"/>
                </a:lnSpc>
                <a:spcBef>
                  <a:spcPts val="1490"/>
                </a:spcBef>
                <a:buClr>
                  <a:srgbClr val="ED2C68"/>
                </a:buClr>
                <a:buFont typeface="Wingdings"/>
                <a:buChar char=""/>
                <a:tabLst>
                  <a:tab pos="185420" algn="l"/>
                </a:tabLst>
              </a:pPr>
              <a:r>
                <a:rPr lang="en-US" sz="1200" b="1" dirty="0">
                  <a:solidFill>
                    <a:schemeClr val="bg1">
                      <a:lumMod val="10000"/>
                    </a:schemeClr>
                  </a:solidFill>
                </a:rPr>
                <a:t>Special efforts in terms of user-friendliness and retention :</a:t>
              </a:r>
            </a:p>
            <a:p>
              <a:pPr marL="641985" lvl="1" indent="-172720">
                <a:lnSpc>
                  <a:spcPct val="100000"/>
                </a:lnSpc>
                <a:spcBef>
                  <a:spcPts val="1485"/>
                </a:spcBef>
                <a:buClr>
                  <a:srgbClr val="ED2C68"/>
                </a:buClr>
                <a:buChar char="•"/>
                <a:tabLst>
                  <a:tab pos="642620" algn="l"/>
                </a:tabLst>
              </a:pPr>
              <a:r>
                <a:rPr lang="en-US" sz="1200" dirty="0">
                  <a:solidFill>
                    <a:schemeClr val="bg1">
                      <a:lumMod val="10000"/>
                    </a:schemeClr>
                  </a:solidFill>
                </a:rPr>
                <a:t>Personalized recommendations</a:t>
              </a:r>
            </a:p>
            <a:p>
              <a:pPr marL="641985" lvl="1" indent="-172720">
                <a:spcBef>
                  <a:spcPts val="1490"/>
                </a:spcBef>
                <a:buClr>
                  <a:srgbClr val="ED2C68"/>
                </a:buClr>
                <a:buChar char="•"/>
                <a:tabLst>
                  <a:tab pos="642620" algn="l"/>
                </a:tabLst>
              </a:pPr>
              <a:r>
                <a:rPr lang="en-US" sz="1200" dirty="0">
                  <a:solidFill>
                    <a:schemeClr val="bg1">
                      <a:lumMod val="10000"/>
                    </a:schemeClr>
                  </a:solidFill>
                </a:rPr>
                <a:t>SMS and push app notifications</a:t>
              </a:r>
              <a:endParaRPr lang="en-US" sz="1200" dirty="0">
                <a:solidFill>
                  <a:schemeClr val="bg1">
                    <a:lumMod val="10000"/>
                  </a:schemeClr>
                </a:solidFill>
                <a:cs typeface="Poppins"/>
              </a:endParaRPr>
            </a:p>
            <a:p>
              <a:pPr marL="641985" lvl="1" indent="-172720">
                <a:lnSpc>
                  <a:spcPct val="100000"/>
                </a:lnSpc>
                <a:spcBef>
                  <a:spcPts val="1490"/>
                </a:spcBef>
                <a:buClr>
                  <a:srgbClr val="ED2C68"/>
                </a:buClr>
                <a:buChar char="•"/>
                <a:tabLst>
                  <a:tab pos="642620" algn="l"/>
                </a:tabLst>
              </a:pPr>
              <a:r>
                <a:rPr lang="en-US" sz="1200" dirty="0">
                  <a:solidFill>
                    <a:schemeClr val="bg1">
                      <a:lumMod val="10000"/>
                    </a:schemeClr>
                  </a:solidFill>
                </a:rPr>
                <a:t>Social media promotion</a:t>
              </a:r>
            </a:p>
            <a:p>
              <a:pPr marL="184785" indent="-172720">
                <a:lnSpc>
                  <a:spcPct val="100000"/>
                </a:lnSpc>
                <a:spcBef>
                  <a:spcPts val="1485"/>
                </a:spcBef>
                <a:buClr>
                  <a:srgbClr val="ED2C68"/>
                </a:buClr>
                <a:buFont typeface="Wingdings"/>
                <a:buChar char=""/>
                <a:tabLst>
                  <a:tab pos="185420" algn="l"/>
                </a:tabLst>
              </a:pPr>
              <a:r>
                <a:rPr lang="en-US" sz="1200" b="1" dirty="0">
                  <a:solidFill>
                    <a:schemeClr val="bg1">
                      <a:lumMod val="10000"/>
                    </a:schemeClr>
                  </a:solidFill>
                </a:rPr>
                <a:t>Tailored support and day-to-day communication from </a:t>
              </a:r>
              <a:r>
                <a:rPr lang="en-US" sz="1200" b="1" dirty="0" err="1">
                  <a:solidFill>
                    <a:schemeClr val="bg1">
                      <a:lumMod val="10000"/>
                    </a:schemeClr>
                  </a:solidFill>
                </a:rPr>
                <a:t>YouScribe’s</a:t>
              </a:r>
              <a:r>
                <a:rPr lang="en-US" sz="1200" b="1" dirty="0">
                  <a:solidFill>
                    <a:schemeClr val="bg1">
                      <a:lumMod val="10000"/>
                    </a:schemeClr>
                  </a:solidFill>
                </a:rPr>
                <a:t> team members</a:t>
              </a:r>
            </a:p>
            <a:p>
              <a:pPr marL="641985" lvl="1" indent="-172720">
                <a:lnSpc>
                  <a:spcPct val="150000"/>
                </a:lnSpc>
                <a:spcBef>
                  <a:spcPts val="1490"/>
                </a:spcBef>
                <a:buClr>
                  <a:srgbClr val="ED2C68"/>
                </a:buClr>
                <a:buChar char="•"/>
                <a:tabLst>
                  <a:tab pos="642620" algn="l"/>
                </a:tabLst>
              </a:pPr>
              <a:r>
                <a:rPr lang="en-US" sz="1200" dirty="0">
                  <a:solidFill>
                    <a:schemeClr val="bg1">
                      <a:lumMod val="10000"/>
                    </a:schemeClr>
                  </a:solidFill>
                </a:rPr>
                <a:t>Integration of new titles (on average 230 per day in 2022), and sourcing of new content on request</a:t>
              </a:r>
              <a:endParaRPr lang="fr-FR" sz="1200" dirty="0"/>
            </a:p>
          </p:txBody>
        </p:sp>
      </p:grpSp>
      <p:sp>
        <p:nvSpPr>
          <p:cNvPr id="7" name="Rectangle: Rounded Corners 38">
            <a:extLst>
              <a:ext uri="{FF2B5EF4-FFF2-40B4-BE49-F238E27FC236}">
                <a16:creationId xmlns:a16="http://schemas.microsoft.com/office/drawing/2014/main" id="{4BDE5454-CE48-4601-7139-7A07A08A66A8}"/>
              </a:ext>
            </a:extLst>
          </p:cNvPr>
          <p:cNvSpPr/>
          <p:nvPr/>
        </p:nvSpPr>
        <p:spPr>
          <a:xfrm>
            <a:off x="0" y="265028"/>
            <a:ext cx="3607360" cy="1252681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F99185"/>
              </a:gs>
              <a:gs pos="0">
                <a:schemeClr val="tx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83F64DD-1F0D-5C5F-0A75-0AEEAF4CC1EE}"/>
              </a:ext>
            </a:extLst>
          </p:cNvPr>
          <p:cNvSpPr txBox="1"/>
          <p:nvPr/>
        </p:nvSpPr>
        <p:spPr>
          <a:xfrm>
            <a:off x="283319" y="522036"/>
            <a:ext cx="3204597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fr-FR" sz="2400" b="1">
                <a:solidFill>
                  <a:schemeClr val="bg1"/>
                </a:solidFill>
              </a:rPr>
              <a:t>PROMOTION</a:t>
            </a:r>
          </a:p>
          <a:p>
            <a:r>
              <a:rPr lang="fr-FR" sz="2400" b="1">
                <a:solidFill>
                  <a:schemeClr val="bg1"/>
                </a:solidFill>
              </a:rPr>
              <a:t>CHANNELS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63AA678-1D6E-3E1A-66C4-129E19001D18}"/>
              </a:ext>
            </a:extLst>
          </p:cNvPr>
          <p:cNvGrpSpPr/>
          <p:nvPr/>
        </p:nvGrpSpPr>
        <p:grpSpPr>
          <a:xfrm>
            <a:off x="5368244" y="265028"/>
            <a:ext cx="6456603" cy="1354004"/>
            <a:chOff x="5631773" y="4568598"/>
            <a:chExt cx="6456603" cy="1354004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19F28E9-8C4B-5F45-FB1E-BF1E84169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51" t="18382" r="2552" b="68111"/>
            <a:stretch/>
          </p:blipFill>
          <p:spPr>
            <a:xfrm>
              <a:off x="5631773" y="4568598"/>
              <a:ext cx="2922477" cy="926319"/>
            </a:xfrm>
            <a:prstGeom prst="roundRect">
              <a:avLst>
                <a:gd name="adj" fmla="val 20901"/>
              </a:avLst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30DD89F-D89E-A8B9-0E34-CE8FC43CD393}"/>
                </a:ext>
              </a:extLst>
            </p:cNvPr>
            <p:cNvSpPr txBox="1"/>
            <p:nvPr/>
          </p:nvSpPr>
          <p:spPr>
            <a:xfrm>
              <a:off x="5801540" y="5563529"/>
              <a:ext cx="2582944" cy="359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  <a:spcAft>
                  <a:spcPts val="600"/>
                </a:spcAft>
              </a:pPr>
              <a:r>
                <a:rPr lang="fr-FR" sz="1000" i="1" dirty="0"/>
                <a:t>Push application sent to </a:t>
              </a:r>
              <a:r>
                <a:rPr lang="fr-FR" sz="1000" i="1" dirty="0" err="1"/>
                <a:t>our</a:t>
              </a:r>
              <a:r>
                <a:rPr lang="fr-FR" sz="1000" i="1" dirty="0"/>
                <a:t> Ivory </a:t>
              </a:r>
              <a:r>
                <a:rPr lang="fr-FR" sz="1000" i="1" dirty="0" err="1"/>
                <a:t>Coast</a:t>
              </a:r>
              <a:r>
                <a:rPr lang="fr-FR" sz="1000" i="1" dirty="0"/>
                <a:t> </a:t>
              </a:r>
              <a:r>
                <a:rPr lang="fr-FR" sz="1000" i="1" dirty="0" err="1"/>
                <a:t>subscribers</a:t>
              </a:r>
              <a:r>
                <a:rPr lang="fr-FR" sz="1000" i="1" dirty="0"/>
                <a:t> base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13C702AF-D1B5-528D-372F-2DCDC700C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6813" y="4568598"/>
              <a:ext cx="3021563" cy="926319"/>
            </a:xfrm>
            <a:prstGeom prst="round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0B960631-3CDB-3C8A-B181-95C003D9EDF7}"/>
                </a:ext>
              </a:extLst>
            </p:cNvPr>
            <p:cNvSpPr txBox="1"/>
            <p:nvPr/>
          </p:nvSpPr>
          <p:spPr>
            <a:xfrm>
              <a:off x="9286122" y="5551832"/>
              <a:ext cx="2582944" cy="359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  <a:spcAft>
                  <a:spcPts val="600"/>
                </a:spcAft>
              </a:pPr>
              <a:r>
                <a:rPr lang="fr-FR" sz="1000" i="1"/>
                <a:t>Push application sent to </a:t>
              </a:r>
              <a:r>
                <a:rPr lang="fr-FR" sz="1000" i="1" err="1"/>
                <a:t>our</a:t>
              </a:r>
              <a:r>
                <a:rPr lang="fr-FR" sz="1000" i="1"/>
                <a:t> France </a:t>
              </a:r>
              <a:r>
                <a:rPr lang="fr-FR" sz="1000" i="1" err="1"/>
                <a:t>subscribers</a:t>
              </a:r>
              <a:r>
                <a:rPr lang="fr-FR" sz="1000" i="1"/>
                <a:t> base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037888D-DE09-C2FC-B107-618986FDFF80}"/>
              </a:ext>
            </a:extLst>
          </p:cNvPr>
          <p:cNvGrpSpPr/>
          <p:nvPr/>
        </p:nvGrpSpPr>
        <p:grpSpPr>
          <a:xfrm>
            <a:off x="5305927" y="1717581"/>
            <a:ext cx="6581239" cy="2144162"/>
            <a:chOff x="5305927" y="2054941"/>
            <a:chExt cx="6090577" cy="205700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C48E979-7B73-DCB8-85BE-84CAB5CB1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5927" y="2054941"/>
              <a:ext cx="6090577" cy="1751388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60CBF03-1306-8ABF-BE58-F447CA51422C}"/>
                </a:ext>
              </a:extLst>
            </p:cNvPr>
            <p:cNvSpPr txBox="1"/>
            <p:nvPr/>
          </p:nvSpPr>
          <p:spPr>
            <a:xfrm>
              <a:off x="6172310" y="3937543"/>
              <a:ext cx="5224194" cy="1744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  <a:spcAft>
                  <a:spcPts val="600"/>
                </a:spcAft>
              </a:pPr>
              <a:r>
                <a:rPr lang="fr-FR" sz="1000" i="1" dirty="0" err="1"/>
                <a:t>Monthly</a:t>
              </a:r>
              <a:r>
                <a:rPr lang="fr-FR" sz="1000" i="1" dirty="0"/>
                <a:t> </a:t>
              </a:r>
              <a:r>
                <a:rPr lang="fr-FR" sz="1000" i="1" dirty="0" err="1"/>
                <a:t>promotional</a:t>
              </a:r>
              <a:r>
                <a:rPr lang="fr-FR" sz="1000" i="1" dirty="0"/>
                <a:t> banner on </a:t>
              </a:r>
              <a:r>
                <a:rPr lang="fr-FR" sz="1000" i="1" dirty="0" err="1"/>
                <a:t>our</a:t>
              </a:r>
              <a:r>
                <a:rPr lang="fr-FR" sz="1000" i="1" dirty="0"/>
                <a:t> </a:t>
              </a:r>
              <a:r>
                <a:rPr lang="fr-FR" sz="1000" i="1" dirty="0" err="1"/>
                <a:t>website</a:t>
              </a:r>
              <a:r>
                <a:rPr lang="fr-FR" sz="1000" i="1" dirty="0"/>
                <a:t> and application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4ABEC635-1BAE-48D3-3D48-9D0CFE4A926A}"/>
              </a:ext>
            </a:extLst>
          </p:cNvPr>
          <p:cNvSpPr txBox="1"/>
          <p:nvPr/>
        </p:nvSpPr>
        <p:spPr>
          <a:xfrm>
            <a:off x="5305927" y="3997342"/>
            <a:ext cx="5224194" cy="174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fr-FR" sz="1000" b="1" i="1" dirty="0" err="1">
                <a:solidFill>
                  <a:schemeClr val="tx2"/>
                </a:solidFill>
              </a:rPr>
              <a:t>Promotional</a:t>
            </a:r>
            <a:r>
              <a:rPr lang="fr-FR" sz="1000" b="1" i="1" dirty="0">
                <a:solidFill>
                  <a:schemeClr val="tx2"/>
                </a:solidFill>
              </a:rPr>
              <a:t> </a:t>
            </a:r>
            <a:r>
              <a:rPr lang="fr-FR" sz="1000" b="1" i="1" dirty="0" err="1">
                <a:solidFill>
                  <a:schemeClr val="tx2"/>
                </a:solidFill>
              </a:rPr>
              <a:t>calendar</a:t>
            </a:r>
            <a:r>
              <a:rPr lang="fr-FR" sz="1000" b="1" i="1" dirty="0">
                <a:solidFill>
                  <a:schemeClr val="tx2"/>
                </a:solidFill>
              </a:rPr>
              <a:t> for April 2023</a:t>
            </a:r>
          </a:p>
        </p:txBody>
      </p:sp>
      <p:graphicFrame>
        <p:nvGraphicFramePr>
          <p:cNvPr id="17" name="Tableau 17">
            <a:extLst>
              <a:ext uri="{FF2B5EF4-FFF2-40B4-BE49-F238E27FC236}">
                <a16:creationId xmlns:a16="http://schemas.microsoft.com/office/drawing/2014/main" id="{5321E155-9864-2EB7-3B9D-7C9C8C7ED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475752"/>
              </p:ext>
            </p:extLst>
          </p:nvPr>
        </p:nvGraphicFramePr>
        <p:xfrm>
          <a:off x="5305927" y="4302963"/>
          <a:ext cx="6581240" cy="2423831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1316248">
                  <a:extLst>
                    <a:ext uri="{9D8B030D-6E8A-4147-A177-3AD203B41FA5}">
                      <a16:colId xmlns:a16="http://schemas.microsoft.com/office/drawing/2014/main" val="46817379"/>
                    </a:ext>
                  </a:extLst>
                </a:gridCol>
                <a:gridCol w="1316248">
                  <a:extLst>
                    <a:ext uri="{9D8B030D-6E8A-4147-A177-3AD203B41FA5}">
                      <a16:colId xmlns:a16="http://schemas.microsoft.com/office/drawing/2014/main" val="1058706570"/>
                    </a:ext>
                  </a:extLst>
                </a:gridCol>
                <a:gridCol w="1316248">
                  <a:extLst>
                    <a:ext uri="{9D8B030D-6E8A-4147-A177-3AD203B41FA5}">
                      <a16:colId xmlns:a16="http://schemas.microsoft.com/office/drawing/2014/main" val="2548073761"/>
                    </a:ext>
                  </a:extLst>
                </a:gridCol>
                <a:gridCol w="1316248">
                  <a:extLst>
                    <a:ext uri="{9D8B030D-6E8A-4147-A177-3AD203B41FA5}">
                      <a16:colId xmlns:a16="http://schemas.microsoft.com/office/drawing/2014/main" val="4282946212"/>
                    </a:ext>
                  </a:extLst>
                </a:gridCol>
                <a:gridCol w="1316248">
                  <a:extLst>
                    <a:ext uri="{9D8B030D-6E8A-4147-A177-3AD203B41FA5}">
                      <a16:colId xmlns:a16="http://schemas.microsoft.com/office/drawing/2014/main" val="3086879321"/>
                    </a:ext>
                  </a:extLst>
                </a:gridCol>
              </a:tblGrid>
              <a:tr h="278869">
                <a:tc>
                  <a:txBody>
                    <a:bodyPr/>
                    <a:lstStyle/>
                    <a:p>
                      <a:pPr algn="ctr"/>
                      <a:r>
                        <a:rPr lang="fr-FR" sz="900" b="0" i="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Monday</a:t>
                      </a:r>
                      <a:endParaRPr lang="fr-FR" sz="900" b="0" i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Tuesday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Wednesday</a:t>
                      </a:r>
                      <a:endParaRPr lang="fr-FR" sz="900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Thursday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Friday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32828"/>
                  </a:ext>
                </a:extLst>
              </a:tr>
              <a:tr h="1072481">
                <a:tc>
                  <a:txBody>
                    <a:bodyPr/>
                    <a:lstStyle/>
                    <a:p>
                      <a:r>
                        <a:rPr lang="fr-FR" sz="800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215992"/>
                  </a:ext>
                </a:extLst>
              </a:tr>
              <a:tr h="1072481">
                <a:tc>
                  <a:txBody>
                    <a:bodyPr/>
                    <a:lstStyle/>
                    <a:p>
                      <a:r>
                        <a:rPr lang="fr-FR" sz="800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11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12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13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14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986673"/>
                  </a:ext>
                </a:extLst>
              </a:tr>
            </a:tbl>
          </a:graphicData>
        </a:graphic>
      </p:graphicFrame>
      <p:pic>
        <p:nvPicPr>
          <p:cNvPr id="19" name="Image 18" descr="Une image contenant texte, mammifère, lagomorphe, rongeur&#10;&#10;Description générée automatiquement">
            <a:extLst>
              <a:ext uri="{FF2B5EF4-FFF2-40B4-BE49-F238E27FC236}">
                <a16:creationId xmlns:a16="http://schemas.microsoft.com/office/drawing/2014/main" id="{0FDA1DA9-6C5C-5142-6D4A-A0D0AB23F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628" y="5782461"/>
            <a:ext cx="755560" cy="81051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257AFCE-321B-0967-B0C6-3FF9825D5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8504" y="4759317"/>
            <a:ext cx="755561" cy="755561"/>
          </a:xfrm>
          <a:prstGeom prst="rect">
            <a:avLst/>
          </a:prstGeom>
        </p:spPr>
      </p:pic>
      <p:pic>
        <p:nvPicPr>
          <p:cNvPr id="34" name="Image 33" descr="Une image contenant texte, meubles, tapis&#10;&#10;Description générée automatiquement">
            <a:extLst>
              <a:ext uri="{FF2B5EF4-FFF2-40B4-BE49-F238E27FC236}">
                <a16:creationId xmlns:a16="http://schemas.microsoft.com/office/drawing/2014/main" id="{4A2B1D6E-62EA-56EF-EB55-6AA4889F6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765" y="5809935"/>
            <a:ext cx="755561" cy="755561"/>
          </a:xfrm>
          <a:prstGeom prst="rect">
            <a:avLst/>
          </a:prstGeom>
        </p:spPr>
      </p:pic>
      <p:pic>
        <p:nvPicPr>
          <p:cNvPr id="36" name="Image 3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2588046-268C-3D5F-1703-1B35E0728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9976" y="5809934"/>
            <a:ext cx="755561" cy="755561"/>
          </a:xfrm>
          <a:prstGeom prst="rect">
            <a:avLst/>
          </a:prstGeom>
        </p:spPr>
      </p:pic>
      <p:pic>
        <p:nvPicPr>
          <p:cNvPr id="38" name="Image 37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FFA51D71-9B83-2BD3-CAEE-29063A1D1F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9482" y="4704368"/>
            <a:ext cx="817946" cy="81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3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1.45833E-6 0.0736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14089 0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E2D68"/>
            </a:gs>
            <a:gs pos="100000">
              <a:srgbClr val="F98F8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F49CC33A-18A7-46E8-A1CB-E09D263FA4B8}"/>
              </a:ext>
            </a:extLst>
          </p:cNvPr>
          <p:cNvSpPr/>
          <p:nvPr/>
        </p:nvSpPr>
        <p:spPr>
          <a:xfrm>
            <a:off x="3017385" y="792480"/>
            <a:ext cx="6157230" cy="6157230"/>
          </a:xfrm>
          <a:prstGeom prst="ellipse">
            <a:avLst/>
          </a:prstGeom>
          <a:solidFill>
            <a:srgbClr val="F3D6D7"/>
          </a:solidFill>
          <a:ln w="63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223538-D380-49DA-8616-835D28E87A33}"/>
              </a:ext>
            </a:extLst>
          </p:cNvPr>
          <p:cNvSpPr txBox="1"/>
          <p:nvPr/>
        </p:nvSpPr>
        <p:spPr>
          <a:xfrm>
            <a:off x="240265" y="792480"/>
            <a:ext cx="2887024" cy="17977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  <a:spcAft>
                <a:spcPts val="600"/>
              </a:spcAft>
            </a:pPr>
            <a:r>
              <a:rPr lang="fr-FR" sz="3600" b="1" dirty="0">
                <a:solidFill>
                  <a:schemeClr val="bg1"/>
                </a:solidFill>
                <a:cs typeface="Poppins SemiBold" panose="02000000000000000000" pitchFamily="2" charset="0"/>
              </a:rPr>
              <a:t>A </a:t>
            </a:r>
            <a:r>
              <a:rPr lang="fr-FR" sz="36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peek</a:t>
            </a:r>
            <a:r>
              <a:rPr lang="fr-FR" sz="36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fr-FR" sz="36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into</a:t>
            </a:r>
            <a:r>
              <a:rPr lang="fr-FR" sz="36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fr-FR" sz="36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YouScribe’s</a:t>
            </a:r>
            <a:r>
              <a:rPr lang="fr-FR" sz="3600" b="1" dirty="0">
                <a:solidFill>
                  <a:schemeClr val="bg1"/>
                </a:solidFill>
                <a:cs typeface="Poppins SemiBold" panose="02000000000000000000" pitchFamily="2" charset="0"/>
              </a:rPr>
              <a:t> content</a:t>
            </a:r>
          </a:p>
        </p:txBody>
      </p:sp>
      <p:grpSp>
        <p:nvGrpSpPr>
          <p:cNvPr id="42" name="Group 25">
            <a:extLst>
              <a:ext uri="{FF2B5EF4-FFF2-40B4-BE49-F238E27FC236}">
                <a16:creationId xmlns:a16="http://schemas.microsoft.com/office/drawing/2014/main" id="{47014ACA-73DE-4A30-A0C2-BAE3F9BA2F1B}"/>
              </a:ext>
            </a:extLst>
          </p:cNvPr>
          <p:cNvGrpSpPr/>
          <p:nvPr/>
        </p:nvGrpSpPr>
        <p:grpSpPr>
          <a:xfrm>
            <a:off x="3379289" y="1549464"/>
            <a:ext cx="720000" cy="720000"/>
            <a:chOff x="3148014" y="1596879"/>
            <a:chExt cx="720000" cy="720000"/>
          </a:xfrm>
        </p:grpSpPr>
        <p:sp>
          <p:nvSpPr>
            <p:cNvPr id="43" name="Oval 33">
              <a:extLst>
                <a:ext uri="{FF2B5EF4-FFF2-40B4-BE49-F238E27FC236}">
                  <a16:creationId xmlns:a16="http://schemas.microsoft.com/office/drawing/2014/main" id="{803AD62C-4378-43CE-88B8-36C81E1F95E1}"/>
                </a:ext>
              </a:extLst>
            </p:cNvPr>
            <p:cNvSpPr/>
            <p:nvPr/>
          </p:nvSpPr>
          <p:spPr>
            <a:xfrm>
              <a:off x="3148014" y="1596879"/>
              <a:ext cx="720000" cy="720000"/>
            </a:xfrm>
            <a:prstGeom prst="ellipse">
              <a:avLst/>
            </a:prstGeom>
            <a:gradFill flip="none" rotWithShape="1">
              <a:gsLst>
                <a:gs pos="100000">
                  <a:schemeClr val="bg2"/>
                </a:gs>
                <a:gs pos="0">
                  <a:schemeClr val="tx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Graphic 10">
              <a:extLst>
                <a:ext uri="{FF2B5EF4-FFF2-40B4-BE49-F238E27FC236}">
                  <a16:creationId xmlns:a16="http://schemas.microsoft.com/office/drawing/2014/main" id="{2C485F3E-969A-4BAC-9428-3F76F3B14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00014" y="1848879"/>
              <a:ext cx="216000" cy="216000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FF48AFF-2CE0-490A-9DD1-DB806D005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0" r="34743" b="1"/>
          <a:stretch/>
        </p:blipFill>
        <p:spPr>
          <a:xfrm flipH="1">
            <a:off x="4746275" y="1047565"/>
            <a:ext cx="6430708" cy="59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6"/>
                                        </p:tgtEl>
                                      </p:cBhvr>
                                      <p:by x="66700" y="667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4865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4865"/>
                                  </p:iterate>
                                  <p:childTnLst>
                                    <p:animMotion origin="layout" path="M 0.10768 -0.00579 L 2.08333E-7 -1.11111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41" grpId="0"/>
      <p:bldP spid="4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8">
            <a:extLst>
              <a:ext uri="{FF2B5EF4-FFF2-40B4-BE49-F238E27FC236}">
                <a16:creationId xmlns:a16="http://schemas.microsoft.com/office/drawing/2014/main" id="{752CBBF4-CD1C-7CD8-2F36-DA45275E6CB2}"/>
              </a:ext>
            </a:extLst>
          </p:cNvPr>
          <p:cNvSpPr/>
          <p:nvPr/>
        </p:nvSpPr>
        <p:spPr>
          <a:xfrm>
            <a:off x="0" y="265028"/>
            <a:ext cx="3607360" cy="1252681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F99185"/>
              </a:gs>
              <a:gs pos="0">
                <a:schemeClr val="tx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0191FF4-82A9-4CF4-A042-24E0E3A37B01}"/>
              </a:ext>
            </a:extLst>
          </p:cNvPr>
          <p:cNvSpPr txBox="1"/>
          <p:nvPr/>
        </p:nvSpPr>
        <p:spPr>
          <a:xfrm>
            <a:off x="329033" y="522036"/>
            <a:ext cx="2801602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MILLION OF TITLES TO CHOOSE FROM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47C8729-07B8-763D-B3CC-841303011D3E}"/>
              </a:ext>
            </a:extLst>
          </p:cNvPr>
          <p:cNvGrpSpPr/>
          <p:nvPr/>
        </p:nvGrpSpPr>
        <p:grpSpPr>
          <a:xfrm>
            <a:off x="109979" y="1646213"/>
            <a:ext cx="11972042" cy="1739290"/>
            <a:chOff x="109979" y="1774717"/>
            <a:chExt cx="11972042" cy="1739290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36B49B0-9815-E634-95AD-6A2A517EB965}"/>
                </a:ext>
              </a:extLst>
            </p:cNvPr>
            <p:cNvGrpSpPr/>
            <p:nvPr/>
          </p:nvGrpSpPr>
          <p:grpSpPr>
            <a:xfrm>
              <a:off x="109979" y="1774717"/>
              <a:ext cx="11972042" cy="1739290"/>
              <a:chOff x="0" y="1772360"/>
              <a:chExt cx="11972042" cy="1739290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2757F3BD-533B-1FB9-3D30-5A1AADFD79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772360"/>
                <a:ext cx="9116798" cy="1656640"/>
              </a:xfrm>
              <a:prstGeom prst="rect">
                <a:avLst/>
              </a:prstGeom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3898D49F-97A1-63DE-6E8A-1886B983E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97384" y="1838348"/>
                <a:ext cx="3774658" cy="1673302"/>
              </a:xfrm>
              <a:prstGeom prst="rect">
                <a:avLst/>
              </a:prstGeom>
            </p:spPr>
          </p:pic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2A30807-1B85-59B5-2738-66A84FBB6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6887" y="1799380"/>
              <a:ext cx="927100" cy="167330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4B10A1A-2698-E4A5-E5E9-697B71FA0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1447" y="1795378"/>
              <a:ext cx="896908" cy="1656641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7FB74C5-3717-B292-1AE7-4A9A71C54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7146" y="1795378"/>
              <a:ext cx="904638" cy="1667585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A9136A6-300D-DF51-DB06-B00060138459}"/>
              </a:ext>
            </a:extLst>
          </p:cNvPr>
          <p:cNvGrpSpPr/>
          <p:nvPr/>
        </p:nvGrpSpPr>
        <p:grpSpPr>
          <a:xfrm>
            <a:off x="109979" y="5042139"/>
            <a:ext cx="11937829" cy="1656640"/>
            <a:chOff x="109979" y="5042139"/>
            <a:chExt cx="11937829" cy="16566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118FCE1-E1F2-04E6-5E85-9631924B3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979" y="5042139"/>
              <a:ext cx="8358749" cy="165664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686F97F-2763-F46B-CF2C-A1F5653F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14312" y="5042139"/>
              <a:ext cx="3633496" cy="1553373"/>
            </a:xfrm>
            <a:prstGeom prst="rect">
              <a:avLst/>
            </a:prstGeom>
          </p:spPr>
        </p:pic>
      </p:grpSp>
      <p:pic>
        <p:nvPicPr>
          <p:cNvPr id="34" name="Image 33">
            <a:hlinkClick r:id="rId9"/>
            <a:extLst>
              <a:ext uri="{FF2B5EF4-FFF2-40B4-BE49-F238E27FC236}">
                <a16:creationId xmlns:a16="http://schemas.microsoft.com/office/drawing/2014/main" id="{8D39BD7B-3BF7-AFE8-82C7-CC8129AAF9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0249" y="595956"/>
            <a:ext cx="7478667" cy="767721"/>
          </a:xfrm>
          <a:prstGeom prst="rect">
            <a:avLst/>
          </a:prstGeom>
        </p:spPr>
      </p:pic>
      <p:pic>
        <p:nvPicPr>
          <p:cNvPr id="8" name="Image 2" descr="Une image contenant texte, botte, différent, plusieurs&#10;&#10;Description générée automatiquement">
            <a:extLst>
              <a:ext uri="{FF2B5EF4-FFF2-40B4-BE49-F238E27FC236}">
                <a16:creationId xmlns:a16="http://schemas.microsoft.com/office/drawing/2014/main" id="{9E1CBF39-0CAE-7BBC-7434-246FF69ACDB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5114" b="28386"/>
          <a:stretch/>
        </p:blipFill>
        <p:spPr>
          <a:xfrm>
            <a:off x="109979" y="3279862"/>
            <a:ext cx="9590016" cy="1803602"/>
          </a:xfrm>
          <a:prstGeom prst="rect">
            <a:avLst/>
          </a:prstGeom>
        </p:spPr>
      </p:pic>
      <p:pic>
        <p:nvPicPr>
          <p:cNvPr id="11" name="Image 2" descr="Une image contenant texte, botte, différent, plusieurs&#10;&#10;Description générée automatiquement">
            <a:extLst>
              <a:ext uri="{FF2B5EF4-FFF2-40B4-BE49-F238E27FC236}">
                <a16:creationId xmlns:a16="http://schemas.microsoft.com/office/drawing/2014/main" id="{CC4AACD6-BB89-A8B2-FE35-2E54D7C92D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544" b="65092"/>
          <a:stretch/>
        </p:blipFill>
        <p:spPr>
          <a:xfrm>
            <a:off x="9660003" y="3385503"/>
            <a:ext cx="2427797" cy="143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14089 0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0925D4C-A385-0C18-ED75-16A4C6E59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6" b="49887"/>
          <a:stretch/>
        </p:blipFill>
        <p:spPr>
          <a:xfrm>
            <a:off x="319414" y="755731"/>
            <a:ext cx="11529686" cy="179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2F973A9C-6733-6CE8-40AB-C41546C6A783}"/>
              </a:ext>
            </a:extLst>
          </p:cNvPr>
          <p:cNvSpPr txBox="1"/>
          <p:nvPr/>
        </p:nvSpPr>
        <p:spPr>
          <a:xfrm>
            <a:off x="319414" y="180602"/>
            <a:ext cx="11782644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fr-FR" b="1" dirty="0">
                <a:gradFill>
                  <a:gsLst>
                    <a:gs pos="100000">
                      <a:srgbClr val="F88983"/>
                    </a:gs>
                    <a:gs pos="0">
                      <a:srgbClr val="EE2D68">
                        <a:alpha val="80000"/>
                      </a:srgbClr>
                    </a:gs>
                  </a:gsLst>
                  <a:lin ang="4200000" scaled="0"/>
                </a:gradFill>
                <a:latin typeface="Poppins"/>
              </a:rPr>
              <a:t>Our local </a:t>
            </a:r>
            <a:r>
              <a:rPr lang="fr-FR" b="1" dirty="0" err="1">
                <a:gradFill>
                  <a:gsLst>
                    <a:gs pos="100000">
                      <a:srgbClr val="F88983"/>
                    </a:gs>
                    <a:gs pos="0">
                      <a:srgbClr val="EE2D68">
                        <a:alpha val="80000"/>
                      </a:srgbClr>
                    </a:gs>
                  </a:gsLst>
                  <a:lin ang="4200000" scaled="0"/>
                </a:gradFill>
                <a:latin typeface="Poppins"/>
              </a:rPr>
              <a:t>languages</a:t>
            </a:r>
            <a:r>
              <a:rPr lang="fr-FR" b="1" dirty="0">
                <a:gradFill>
                  <a:gsLst>
                    <a:gs pos="100000">
                      <a:srgbClr val="F88983"/>
                    </a:gs>
                    <a:gs pos="0">
                      <a:srgbClr val="EE2D68">
                        <a:alpha val="80000"/>
                      </a:srgbClr>
                    </a:gs>
                  </a:gsLst>
                  <a:lin ang="4200000" scaled="0"/>
                </a:gradFill>
                <a:latin typeface="Poppins"/>
              </a:rPr>
              <a:t> </a:t>
            </a:r>
            <a:r>
              <a:rPr lang="fr-FR" b="1" dirty="0" err="1">
                <a:gradFill>
                  <a:gsLst>
                    <a:gs pos="100000">
                      <a:srgbClr val="F88983"/>
                    </a:gs>
                    <a:gs pos="0">
                      <a:srgbClr val="EE2D68">
                        <a:alpha val="80000"/>
                      </a:srgbClr>
                    </a:gs>
                  </a:gsLst>
                  <a:lin ang="4200000" scaled="0"/>
                </a:gradFill>
                <a:latin typeface="Poppins"/>
              </a:rPr>
              <a:t>offer</a:t>
            </a:r>
            <a:r>
              <a:rPr lang="fr-FR" b="1" dirty="0">
                <a:gradFill>
                  <a:gsLst>
                    <a:gs pos="100000">
                      <a:srgbClr val="F88983"/>
                    </a:gs>
                    <a:gs pos="0">
                      <a:srgbClr val="EE2D68">
                        <a:alpha val="80000"/>
                      </a:srgbClr>
                    </a:gs>
                  </a:gsLst>
                  <a:lin ang="4200000" scaled="0"/>
                </a:gradFill>
                <a:latin typeface="Poppins"/>
              </a:rPr>
              <a:t> : </a:t>
            </a:r>
            <a:r>
              <a:rPr lang="fr-FR" b="1" dirty="0" err="1">
                <a:gradFill>
                  <a:gsLst>
                    <a:gs pos="100000">
                      <a:srgbClr val="F88983"/>
                    </a:gs>
                    <a:gs pos="0">
                      <a:srgbClr val="EE2D68">
                        <a:alpha val="80000"/>
                      </a:srgbClr>
                    </a:gs>
                  </a:gsLst>
                  <a:lin ang="4200000" scaled="0"/>
                </a:gradFill>
                <a:latin typeface="Poppins"/>
              </a:rPr>
              <a:t>iziZulu</a:t>
            </a:r>
            <a:r>
              <a:rPr lang="fr-FR" b="1" dirty="0">
                <a:gradFill>
                  <a:gsLst>
                    <a:gs pos="100000">
                      <a:srgbClr val="F88983"/>
                    </a:gs>
                    <a:gs pos="0">
                      <a:srgbClr val="EE2D68">
                        <a:alpha val="80000"/>
                      </a:srgbClr>
                    </a:gs>
                  </a:gsLst>
                  <a:lin ang="4200000" scaled="0"/>
                </a:gradFill>
                <a:latin typeface="Poppins"/>
              </a:rPr>
              <a:t>, </a:t>
            </a:r>
            <a:r>
              <a:rPr lang="fr-FR" b="1" dirty="0" err="1">
                <a:gradFill>
                  <a:gsLst>
                    <a:gs pos="100000">
                      <a:srgbClr val="F88983"/>
                    </a:gs>
                    <a:gs pos="0">
                      <a:srgbClr val="EE2D68">
                        <a:alpha val="80000"/>
                      </a:srgbClr>
                    </a:gs>
                  </a:gsLst>
                  <a:lin ang="4200000" scaled="0"/>
                </a:gradFill>
                <a:latin typeface="Poppins"/>
              </a:rPr>
              <a:t>iziXhosa</a:t>
            </a:r>
            <a:r>
              <a:rPr lang="fr-FR" b="1" dirty="0">
                <a:gradFill>
                  <a:gsLst>
                    <a:gs pos="100000">
                      <a:srgbClr val="F88983"/>
                    </a:gs>
                    <a:gs pos="0">
                      <a:srgbClr val="EE2D68">
                        <a:alpha val="80000"/>
                      </a:srgbClr>
                    </a:gs>
                  </a:gsLst>
                  <a:lin ang="4200000" scaled="0"/>
                </a:gradFill>
                <a:latin typeface="Poppins"/>
              </a:rPr>
              <a:t>, Igbo, Swahili, and more</a:t>
            </a:r>
          </a:p>
          <a:p>
            <a:endParaRPr lang="fr-FR" sz="2400" b="1" dirty="0">
              <a:gradFill flip="none" rotWithShape="1">
                <a:gsLst>
                  <a:gs pos="0">
                    <a:schemeClr val="bg2"/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cs typeface="Poppins"/>
            </a:endParaRPr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367C341C-5BEF-F756-9B89-2C93CC5E0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70" t="42438" r="121" b="-344"/>
          <a:stretch/>
        </p:blipFill>
        <p:spPr>
          <a:xfrm>
            <a:off x="342900" y="4342484"/>
            <a:ext cx="4965700" cy="22218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F2005E-D065-C081-8C95-2CF5DBEC3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86" r="29242"/>
          <a:stretch/>
        </p:blipFill>
        <p:spPr>
          <a:xfrm>
            <a:off x="342900" y="2553731"/>
            <a:ext cx="8115300" cy="19202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766AD82-FFA7-E7A2-3B8C-FFCEC83B9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258" y="2638815"/>
            <a:ext cx="1076298" cy="192021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859EF-7033-5FDE-C97A-ABC51648A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9624" y="2579398"/>
            <a:ext cx="1185976" cy="203904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366CE1D-8A74-8A1E-6754-8A5CA4EF6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00" y="2589548"/>
            <a:ext cx="1151437" cy="201501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5387BBB-E500-1851-9918-B854BFC207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 b="50000"/>
          <a:stretch/>
        </p:blipFill>
        <p:spPr>
          <a:xfrm>
            <a:off x="5187376" y="4775573"/>
            <a:ext cx="6914682" cy="170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61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ouscribe 2">
      <a:dk1>
        <a:sysClr val="windowText" lastClr="000000"/>
      </a:dk1>
      <a:lt1>
        <a:srgbClr val="FFFFFF"/>
      </a:lt1>
      <a:dk2>
        <a:srgbClr val="EE2D68"/>
      </a:dk2>
      <a:lt2>
        <a:srgbClr val="FFC695"/>
      </a:lt2>
      <a:accent1>
        <a:srgbClr val="032563"/>
      </a:accent1>
      <a:accent2>
        <a:srgbClr val="4347F7"/>
      </a:accent2>
      <a:accent3>
        <a:srgbClr val="EE2D68"/>
      </a:accent3>
      <a:accent4>
        <a:srgbClr val="4183F9"/>
      </a:accent4>
      <a:accent5>
        <a:srgbClr val="C7DAFD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1">
      <a:majorFont>
        <a:latin typeface="Playfair Display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20000"/>
          </a:lnSpc>
          <a:spcAft>
            <a:spcPts val="600"/>
          </a:spcAft>
          <a:defRPr sz="10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Youscribe 2">
      <a:dk1>
        <a:sysClr val="windowText" lastClr="000000"/>
      </a:dk1>
      <a:lt1>
        <a:srgbClr val="FFFFFF"/>
      </a:lt1>
      <a:dk2>
        <a:srgbClr val="EE2D68"/>
      </a:dk2>
      <a:lt2>
        <a:srgbClr val="FFC695"/>
      </a:lt2>
      <a:accent1>
        <a:srgbClr val="032563"/>
      </a:accent1>
      <a:accent2>
        <a:srgbClr val="4347F7"/>
      </a:accent2>
      <a:accent3>
        <a:srgbClr val="EE2D68"/>
      </a:accent3>
      <a:accent4>
        <a:srgbClr val="4183F9"/>
      </a:accent4>
      <a:accent5>
        <a:srgbClr val="C7DAFD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1">
      <a:majorFont>
        <a:latin typeface="Playfair Display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20000"/>
          </a:lnSpc>
          <a:spcAft>
            <a:spcPts val="600"/>
          </a:spcAft>
          <a:defRPr sz="10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3d73dc-2b51-430f-9188-0db3a91f4494" xsi:nil="true"/>
    <lcf76f155ced4ddcb4097134ff3c332f xmlns="7d387fab-6c33-4a7f-bcf2-6e5c93139e9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55CDBE77D0BC448657E5754019C533" ma:contentTypeVersion="17" ma:contentTypeDescription="Crée un document." ma:contentTypeScope="" ma:versionID="3f7d4b8985b0b63a91007c65708d76bb">
  <xsd:schema xmlns:xsd="http://www.w3.org/2001/XMLSchema" xmlns:xs="http://www.w3.org/2001/XMLSchema" xmlns:p="http://schemas.microsoft.com/office/2006/metadata/properties" xmlns:ns2="7d387fab-6c33-4a7f-bcf2-6e5c93139e9d" xmlns:ns3="c23d73dc-2b51-430f-9188-0db3a91f4494" targetNamespace="http://schemas.microsoft.com/office/2006/metadata/properties" ma:root="true" ma:fieldsID="0d6732cad07ef6ba90b6fdbe332c7e8b" ns2:_="" ns3:_="">
    <xsd:import namespace="7d387fab-6c33-4a7f-bcf2-6e5c93139e9d"/>
    <xsd:import namespace="c23d73dc-2b51-430f-9188-0db3a91f4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87fab-6c33-4a7f-bcf2-6e5c93139e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cde1f42c-24b4-4da4-97c0-3fdcb012a9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3d73dc-2b51-430f-9188-0db3a91f449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4ec97c5-d53a-4c84-a52e-bcd8b2d5ae5f}" ma:internalName="TaxCatchAll" ma:showField="CatchAllData" ma:web="c23d73dc-2b51-430f-9188-0db3a91f44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C29705-8290-41AB-9E48-B3AF2E612E33}">
  <ds:schemaRefs>
    <ds:schemaRef ds:uri="7d387fab-6c33-4a7f-bcf2-6e5c93139e9d"/>
    <ds:schemaRef ds:uri="c23d73dc-2b51-430f-9188-0db3a91f449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EE21CFD-DBC2-48CA-B5C2-00A6ABFB18D8}">
  <ds:schemaRefs>
    <ds:schemaRef ds:uri="7d387fab-6c33-4a7f-bcf2-6e5c93139e9d"/>
    <ds:schemaRef ds:uri="c23d73dc-2b51-430f-9188-0db3a91f44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D4B5CCA-C643-4FA6-8666-717D2CB261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1221</Words>
  <Application>Microsoft Office PowerPoint</Application>
  <PresentationFormat>Widescreen</PresentationFormat>
  <Paragraphs>178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Bodoni 72 Book</vt:lpstr>
      <vt:lpstr>Calibri</vt:lpstr>
      <vt:lpstr>Playfair Display</vt:lpstr>
      <vt:lpstr>Poppins</vt:lpstr>
      <vt:lpstr>Poppins </vt:lpstr>
      <vt:lpstr>Poppins Light</vt:lpstr>
      <vt:lpstr>Poppins SemiBold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bibliothèque numérique pour tous les francophones</dc:title>
  <dc:creator>Christelle Bréard</dc:creator>
  <cp:lastModifiedBy>Cilliers Niemann</cp:lastModifiedBy>
  <cp:revision>25</cp:revision>
  <dcterms:created xsi:type="dcterms:W3CDTF">2019-03-13T17:25:25Z</dcterms:created>
  <dcterms:modified xsi:type="dcterms:W3CDTF">2023-02-22T07:54:27Z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0x010100C055CDBE77D0BC448657E5754019C533</vt:lpwstr>
  </property>
  <property fmtid="{D5CDD505-2E9C-101B-9397-08002B2CF9AE}" pid="3" name="MediaServiceImageTags">
    <vt:lpwstr/>
  </property>
</Properties>
</file>